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407" r:id="rId2"/>
    <p:sldId id="408" r:id="rId3"/>
    <p:sldId id="508" r:id="rId4"/>
    <p:sldId id="518" r:id="rId5"/>
    <p:sldId id="519" r:id="rId6"/>
    <p:sldId id="510" r:id="rId7"/>
    <p:sldId id="512" r:id="rId8"/>
    <p:sldId id="520" r:id="rId9"/>
    <p:sldId id="515" r:id="rId10"/>
    <p:sldId id="516" r:id="rId11"/>
    <p:sldId id="521" r:id="rId12"/>
    <p:sldId id="499" r:id="rId13"/>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7D5"/>
    <a:srgbClr val="2D6075"/>
    <a:srgbClr val="50CDFF"/>
    <a:srgbClr val="C5EEFF"/>
    <a:srgbClr val="FFFFFF"/>
    <a:srgbClr val="0B629D"/>
    <a:srgbClr val="0E83D2"/>
    <a:srgbClr val="1881D5"/>
    <a:srgbClr val="1881C2"/>
    <a:srgbClr val="198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9842" autoAdjust="0"/>
  </p:normalViewPr>
  <p:slideViewPr>
    <p:cSldViewPr snapToGrid="0" snapToObjects="1">
      <p:cViewPr>
        <p:scale>
          <a:sx n="99" d="100"/>
          <a:sy n="99" d="100"/>
        </p:scale>
        <p:origin x="-1000" y="-328"/>
      </p:cViewPr>
      <p:guideLst>
        <p:guide orient="horz" pos="147"/>
        <p:guide orient="horz" pos="3897"/>
        <p:guide orient="horz" pos="519"/>
        <p:guide orient="horz" pos="821"/>
        <p:guide orient="horz" pos="4319"/>
        <p:guide orient="horz" pos="2672"/>
        <p:guide pos="227"/>
        <p:guide pos="7460"/>
      </p:guideLst>
    </p:cSldViewPr>
  </p:slideViewPr>
  <p:outlineViewPr>
    <p:cViewPr>
      <p:scale>
        <a:sx n="33" d="100"/>
        <a:sy n="33" d="100"/>
      </p:scale>
      <p:origin x="0" y="3536"/>
    </p:cViewPr>
  </p:outlineViewPr>
  <p:notesTextViewPr>
    <p:cViewPr>
      <p:scale>
        <a:sx n="1" d="1"/>
        <a:sy n="1" d="1"/>
      </p:scale>
      <p:origin x="0" y="56"/>
    </p:cViewPr>
  </p:notesTextViewPr>
  <p:sorterViewPr>
    <p:cViewPr>
      <p:scale>
        <a:sx n="87" d="100"/>
        <a:sy n="87" d="100"/>
      </p:scale>
      <p:origin x="0" y="0"/>
    </p:cViewPr>
  </p:sorterViewPr>
  <p:notesViewPr>
    <p:cSldViewPr snapToGrid="0" snapToObjects="1">
      <p:cViewPr varScale="1">
        <p:scale>
          <a:sx n="104" d="100"/>
          <a:sy n="104" d="100"/>
        </p:scale>
        <p:origin x="-4216" y="-11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sz="1400" dirty="0" smtClean="0">
                <a:solidFill>
                  <a:schemeClr val="tx2"/>
                </a:solidFill>
              </a:rPr>
              <a:t>Presentation Title</a:t>
            </a:r>
            <a:endParaRPr lang="en-US" sz="1400" dirty="0">
              <a:solidFill>
                <a:schemeClr val="tx2"/>
              </a:solidFill>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r>
              <a:rPr lang="en-US" dirty="0" smtClean="0">
                <a:solidFill>
                  <a:schemeClr val="tx1">
                    <a:lumMod val="75000"/>
                    <a:lumOff val="25000"/>
                  </a:schemeClr>
                </a:solidFill>
              </a:rPr>
              <a:t>Date</a:t>
            </a:r>
            <a:endParaRPr lang="en-US" dirty="0">
              <a:solidFill>
                <a:schemeClr val="tx1">
                  <a:lumMod val="75000"/>
                  <a:lumOff val="25000"/>
                </a:schemeClr>
              </a:solidFill>
            </a:endParaRP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rPr>
              <a:t>Copyright Salesforce 2014. Legal Terms and more here.</a:t>
            </a:r>
          </a:p>
        </p:txBody>
      </p:sp>
      <p:sp>
        <p:nvSpPr>
          <p:cNvPr id="6" name="Rectangle 5"/>
          <p:cNvSpPr/>
          <p:nvPr/>
        </p:nvSpPr>
        <p:spPr>
          <a:xfrm flipV="1">
            <a:off x="1" y="9225416"/>
            <a:ext cx="7010400"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5" descr="C:\Users\andrewg\Desktop\13-4125\logos\large_cloud_v6_longerPause-12.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67413" y="8678265"/>
            <a:ext cx="711354" cy="533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400">
                <a:solidFill>
                  <a:schemeClr val="tx2"/>
                </a:solidFill>
              </a:defRPr>
            </a:lvl1pPr>
          </a:lstStyle>
          <a:p>
            <a:r>
              <a:rPr lang="en-US" dirty="0" smtClean="0"/>
              <a:t>Presentation Title</a:t>
            </a:r>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solidFill>
                  <a:schemeClr val="tx1">
                    <a:lumMod val="75000"/>
                    <a:lumOff val="25000"/>
                  </a:schemeClr>
                </a:solidFill>
              </a:defRPr>
            </a:lvl1pPr>
          </a:lstStyle>
          <a:p>
            <a:r>
              <a:rPr lang="en-US" dirty="0" smtClean="0"/>
              <a:t>Date</a:t>
            </a:r>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p:nvSpPr>
        <p:spPr>
          <a:xfrm flipV="1">
            <a:off x="1" y="9225416"/>
            <a:ext cx="7010400"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5" descr="C:\Users\andrewg\Desktop\13-4125\logos\large_cloud_v6_longerPause-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7413" y="8678265"/>
            <a:ext cx="711354" cy="533516"/>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defRPr>
            </a:lvl1pPr>
          </a:lstStyle>
          <a:p>
            <a:r>
              <a:rPr lang="en-US" dirty="0" smtClean="0"/>
              <a:t>Copyright Salesforce 2014. Legal Terms and more here.</a:t>
            </a:r>
          </a:p>
        </p:txBody>
      </p: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400" kern="1200">
        <a:solidFill>
          <a:schemeClr val="tx2"/>
        </a:solidFill>
        <a:latin typeface="+mn-lt"/>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400" dirty="0" smtClean="0">
              <a:solidFill>
                <a:srgbClr val="000000"/>
              </a:solidFill>
            </a:endParaRPr>
          </a:p>
        </p:txBody>
      </p:sp>
    </p:spTree>
    <p:extLst>
      <p:ext uri="{BB962C8B-B14F-4D97-AF65-F5344CB8AC3E}">
        <p14:creationId xmlns:p14="http://schemas.microsoft.com/office/powerpoint/2010/main" val="3662486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solidFill>
                <a:srgbClr val="000000"/>
              </a:solidFill>
            </a:endParaRPr>
          </a:p>
        </p:txBody>
      </p:sp>
    </p:spTree>
    <p:extLst>
      <p:ext uri="{BB962C8B-B14F-4D97-AF65-F5344CB8AC3E}">
        <p14:creationId xmlns:p14="http://schemas.microsoft.com/office/powerpoint/2010/main" val="133047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1330477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1166749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u="none" kern="1200" baseline="0" dirty="0" smtClean="0">
              <a:solidFill>
                <a:schemeClr val="tx1"/>
              </a:solidFill>
              <a:latin typeface="+mn-lt"/>
              <a:ea typeface="+mn-ea"/>
              <a:cs typeface="+mn-cs"/>
            </a:endParaRPr>
          </a:p>
        </p:txBody>
      </p:sp>
    </p:spTree>
    <p:extLst>
      <p:ext uri="{BB962C8B-B14F-4D97-AF65-F5344CB8AC3E}">
        <p14:creationId xmlns:p14="http://schemas.microsoft.com/office/powerpoint/2010/main" val="4006110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solidFill>
                <a:srgbClr val="000000"/>
              </a:solidFill>
            </a:endParaRPr>
          </a:p>
        </p:txBody>
      </p:sp>
    </p:spTree>
    <p:extLst>
      <p:ext uri="{BB962C8B-B14F-4D97-AF65-F5344CB8AC3E}">
        <p14:creationId xmlns:p14="http://schemas.microsoft.com/office/powerpoint/2010/main" val="2763856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solidFill>
                <a:srgbClr val="000000"/>
              </a:solidFill>
            </a:endParaRPr>
          </a:p>
        </p:txBody>
      </p:sp>
    </p:spTree>
    <p:extLst>
      <p:ext uri="{BB962C8B-B14F-4D97-AF65-F5344CB8AC3E}">
        <p14:creationId xmlns:p14="http://schemas.microsoft.com/office/powerpoint/2010/main" val="3073052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solidFill>
                <a:srgbClr val="000000"/>
              </a:solidFill>
            </a:endParaRPr>
          </a:p>
        </p:txBody>
      </p:sp>
    </p:spTree>
    <p:extLst>
      <p:ext uri="{BB962C8B-B14F-4D97-AF65-F5344CB8AC3E}">
        <p14:creationId xmlns:p14="http://schemas.microsoft.com/office/powerpoint/2010/main" val="2351691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solidFill>
                <a:srgbClr val="000000"/>
              </a:solidFill>
            </a:endParaRPr>
          </a:p>
        </p:txBody>
      </p:sp>
    </p:spTree>
    <p:extLst>
      <p:ext uri="{BB962C8B-B14F-4D97-AF65-F5344CB8AC3E}">
        <p14:creationId xmlns:p14="http://schemas.microsoft.com/office/powerpoint/2010/main" val="1391755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solidFill>
                <a:srgbClr val="000000"/>
              </a:solidFill>
            </a:endParaRPr>
          </a:p>
        </p:txBody>
      </p:sp>
    </p:spTree>
    <p:extLst>
      <p:ext uri="{BB962C8B-B14F-4D97-AF65-F5344CB8AC3E}">
        <p14:creationId xmlns:p14="http://schemas.microsoft.com/office/powerpoint/2010/main" val="2055140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solidFill>
                <a:srgbClr val="000000"/>
              </a:solidFill>
            </a:endParaRPr>
          </a:p>
        </p:txBody>
      </p:sp>
    </p:spTree>
    <p:extLst>
      <p:ext uri="{BB962C8B-B14F-4D97-AF65-F5344CB8AC3E}">
        <p14:creationId xmlns:p14="http://schemas.microsoft.com/office/powerpoint/2010/main" val="1391755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solidFill>
                <a:srgbClr val="000000"/>
              </a:solidFill>
            </a:endParaRPr>
          </a:p>
        </p:txBody>
      </p:sp>
    </p:spTree>
    <p:extLst>
      <p:ext uri="{BB962C8B-B14F-4D97-AF65-F5344CB8AC3E}">
        <p14:creationId xmlns:p14="http://schemas.microsoft.com/office/powerpoint/2010/main" val="781815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3.wdp"/><Relationship Id="rId5" Type="http://schemas.openxmlformats.org/officeDocument/2006/relationships/image" Target="../media/image8.png"/><Relationship Id="rId6"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4.png"/><Relationship Id="rId5"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7.jpeg"/><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2.wdp"/><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_B">
    <p:bg>
      <p:bgPr>
        <a:solidFill>
          <a:schemeClr val="tx2"/>
        </a:solidFill>
        <a:effectLst/>
      </p:bgPr>
    </p:bg>
    <p:spTree>
      <p:nvGrpSpPr>
        <p:cNvPr id="1" name=""/>
        <p:cNvGrpSpPr/>
        <p:nvPr/>
      </p:nvGrpSpPr>
      <p:grpSpPr>
        <a:xfrm>
          <a:off x="0" y="0"/>
          <a:ext cx="0" cy="0"/>
          <a:chOff x="0" y="0"/>
          <a:chExt cx="0" cy="0"/>
        </a:xfrm>
      </p:grpSpPr>
      <p:pic>
        <p:nvPicPr>
          <p:cNvPr id="41" name="Picture Placeholder 37"/>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4797911" y="0"/>
            <a:ext cx="7390913" cy="6858000"/>
          </a:xfrm>
          <a:prstGeom prst="rect">
            <a:avLst/>
          </a:prstGeom>
        </p:spPr>
      </p:pic>
      <p:sp>
        <p:nvSpPr>
          <p:cNvPr id="40" name="Parallelogram 5"/>
          <p:cNvSpPr/>
          <p:nvPr userDrawn="1"/>
        </p:nvSpPr>
        <p:spPr>
          <a:xfrm>
            <a:off x="0" y="0"/>
            <a:ext cx="8823796" cy="6858511"/>
          </a:xfrm>
          <a:custGeom>
            <a:avLst/>
            <a:gdLst>
              <a:gd name="connsiteX0" fmla="*/ 0 w 8703399"/>
              <a:gd name="connsiteY0" fmla="*/ 9939 h 6867939"/>
              <a:gd name="connsiteX1" fmla="*/ 8703399 w 8703399"/>
              <a:gd name="connsiteY1" fmla="*/ 0 h 6867939"/>
              <a:gd name="connsiteX2" fmla="*/ 7260548 w 8703399"/>
              <a:gd name="connsiteY2" fmla="*/ 6867939 h 6867939"/>
              <a:gd name="connsiteX3" fmla="*/ 0 w 8703399"/>
              <a:gd name="connsiteY3" fmla="*/ 6867939 h 6867939"/>
              <a:gd name="connsiteX4" fmla="*/ 0 w 8703399"/>
              <a:gd name="connsiteY4" fmla="*/ 9939 h 6867939"/>
              <a:gd name="connsiteX0" fmla="*/ 0 w 8033219"/>
              <a:gd name="connsiteY0" fmla="*/ 5225 h 6863225"/>
              <a:gd name="connsiteX1" fmla="*/ 8033219 w 8033219"/>
              <a:gd name="connsiteY1" fmla="*/ 0 h 6863225"/>
              <a:gd name="connsiteX2" fmla="*/ 7260548 w 8033219"/>
              <a:gd name="connsiteY2" fmla="*/ 6863225 h 6863225"/>
              <a:gd name="connsiteX3" fmla="*/ 0 w 8033219"/>
              <a:gd name="connsiteY3" fmla="*/ 6863225 h 6863225"/>
              <a:gd name="connsiteX4" fmla="*/ 0 w 8033219"/>
              <a:gd name="connsiteY4" fmla="*/ 5225 h 6863225"/>
              <a:gd name="connsiteX0" fmla="*/ 0 w 8652558"/>
              <a:gd name="connsiteY0" fmla="*/ 511 h 6858511"/>
              <a:gd name="connsiteX1" fmla="*/ 8652558 w 8652558"/>
              <a:gd name="connsiteY1" fmla="*/ 0 h 6858511"/>
              <a:gd name="connsiteX2" fmla="*/ 7260548 w 8652558"/>
              <a:gd name="connsiteY2" fmla="*/ 6858511 h 6858511"/>
              <a:gd name="connsiteX3" fmla="*/ 0 w 8652558"/>
              <a:gd name="connsiteY3" fmla="*/ 6858511 h 6858511"/>
              <a:gd name="connsiteX4" fmla="*/ 0 w 8652558"/>
              <a:gd name="connsiteY4" fmla="*/ 511 h 6858511"/>
              <a:gd name="connsiteX0" fmla="*/ 0 w 8652558"/>
              <a:gd name="connsiteY0" fmla="*/ 511 h 6858511"/>
              <a:gd name="connsiteX1" fmla="*/ 8652558 w 8652558"/>
              <a:gd name="connsiteY1" fmla="*/ 0 h 6858511"/>
              <a:gd name="connsiteX2" fmla="*/ 7359443 w 8652558"/>
              <a:gd name="connsiteY2" fmla="*/ 6858511 h 6858511"/>
              <a:gd name="connsiteX3" fmla="*/ 0 w 8652558"/>
              <a:gd name="connsiteY3" fmla="*/ 6858511 h 6858511"/>
              <a:gd name="connsiteX4" fmla="*/ 0 w 8652558"/>
              <a:gd name="connsiteY4" fmla="*/ 511 h 6858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2558" h="6858511">
                <a:moveTo>
                  <a:pt x="0" y="511"/>
                </a:moveTo>
                <a:lnTo>
                  <a:pt x="8652558" y="0"/>
                </a:lnTo>
                <a:lnTo>
                  <a:pt x="7359443" y="6858511"/>
                </a:lnTo>
                <a:lnTo>
                  <a:pt x="0" y="6858511"/>
                </a:lnTo>
                <a:lnTo>
                  <a:pt x="0" y="511"/>
                </a:lnTo>
                <a:close/>
              </a:path>
            </a:pathLst>
          </a:custGeom>
          <a:gradFill flip="none" rotWithShape="1">
            <a:gsLst>
              <a:gs pos="0">
                <a:schemeClr val="tx2">
                  <a:alpha val="55000"/>
                </a:schemeClr>
              </a:gs>
              <a:gs pos="31000">
                <a:schemeClr val="tx2"/>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0" name="Parallelogram 5"/>
          <p:cNvSpPr/>
          <p:nvPr userDrawn="1"/>
        </p:nvSpPr>
        <p:spPr>
          <a:xfrm>
            <a:off x="0" y="0"/>
            <a:ext cx="8823198" cy="6867728"/>
          </a:xfrm>
          <a:custGeom>
            <a:avLst/>
            <a:gdLst>
              <a:gd name="connsiteX0" fmla="*/ 0 w 8696739"/>
              <a:gd name="connsiteY0" fmla="*/ 0 h 6858000"/>
              <a:gd name="connsiteX1" fmla="*/ 8696739 w 8696739"/>
              <a:gd name="connsiteY1" fmla="*/ 0 h 6858000"/>
              <a:gd name="connsiteX2" fmla="*/ 7260548 w 8696739"/>
              <a:gd name="connsiteY2" fmla="*/ 6858000 h 6858000"/>
              <a:gd name="connsiteX3" fmla="*/ 0 w 8696739"/>
              <a:gd name="connsiteY3" fmla="*/ 6858000 h 6858000"/>
              <a:gd name="connsiteX4" fmla="*/ 0 w 8696739"/>
              <a:gd name="connsiteY4" fmla="*/ 0 h 6858000"/>
              <a:gd name="connsiteX0" fmla="*/ 0 w 8823198"/>
              <a:gd name="connsiteY0" fmla="*/ 9728 h 6867728"/>
              <a:gd name="connsiteX1" fmla="*/ 8823198 w 8823198"/>
              <a:gd name="connsiteY1" fmla="*/ 0 h 6867728"/>
              <a:gd name="connsiteX2" fmla="*/ 7260548 w 8823198"/>
              <a:gd name="connsiteY2" fmla="*/ 6867728 h 6867728"/>
              <a:gd name="connsiteX3" fmla="*/ 0 w 8823198"/>
              <a:gd name="connsiteY3" fmla="*/ 6867728 h 6867728"/>
              <a:gd name="connsiteX4" fmla="*/ 0 w 8823198"/>
              <a:gd name="connsiteY4" fmla="*/ 9728 h 6867728"/>
              <a:gd name="connsiteX0" fmla="*/ 0 w 8823198"/>
              <a:gd name="connsiteY0" fmla="*/ 9728 h 6867728"/>
              <a:gd name="connsiteX1" fmla="*/ 8823198 w 8823198"/>
              <a:gd name="connsiteY1" fmla="*/ 0 h 6867728"/>
              <a:gd name="connsiteX2" fmla="*/ 7406463 w 8823198"/>
              <a:gd name="connsiteY2" fmla="*/ 6867728 h 6867728"/>
              <a:gd name="connsiteX3" fmla="*/ 0 w 8823198"/>
              <a:gd name="connsiteY3" fmla="*/ 6867728 h 6867728"/>
              <a:gd name="connsiteX4" fmla="*/ 0 w 8823198"/>
              <a:gd name="connsiteY4" fmla="*/ 9728 h 686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3198" h="6867728">
                <a:moveTo>
                  <a:pt x="0" y="9728"/>
                </a:moveTo>
                <a:lnTo>
                  <a:pt x="8823198" y="0"/>
                </a:lnTo>
                <a:lnTo>
                  <a:pt x="7406463" y="6867728"/>
                </a:lnTo>
                <a:lnTo>
                  <a:pt x="0" y="6867728"/>
                </a:lnTo>
                <a:lnTo>
                  <a:pt x="0" y="9728"/>
                </a:lnTo>
                <a:close/>
              </a:path>
            </a:pathLst>
          </a:custGeom>
          <a:gradFill flip="none" rotWithShape="1">
            <a:gsLst>
              <a:gs pos="0">
                <a:schemeClr val="tx2">
                  <a:lumMod val="60000"/>
                  <a:lumOff val="40000"/>
                  <a:alpha val="85000"/>
                </a:schemeClr>
              </a:gs>
              <a:gs pos="100000">
                <a:schemeClr val="tx2">
                  <a:alpha val="0"/>
                </a:schemeClr>
              </a:gs>
              <a:gs pos="46000">
                <a:schemeClr val="tx2">
                  <a:lumMod val="60000"/>
                  <a:lumOff val="40000"/>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p:nvPr>
        </p:nvSpPr>
        <p:spPr>
          <a:xfrm>
            <a:off x="360362" y="1856610"/>
            <a:ext cx="7273925" cy="2628900"/>
          </a:xfrm>
        </p:spPr>
        <p:txBody>
          <a:bodyPr lIns="0" tIns="0" rIns="0" bIns="0" anchor="b">
            <a:noAutofit/>
          </a:bodyPr>
          <a:lstStyle>
            <a:lvl1pPr algn="l">
              <a:lnSpc>
                <a:spcPct val="90000"/>
              </a:lnSpc>
              <a:defRPr sz="4800" b="1" spc="-80" baseline="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60362" y="4983906"/>
            <a:ext cx="7273925" cy="1066800"/>
          </a:xfrm>
        </p:spPr>
        <p:txBody>
          <a:bodyPr lIns="0" tIns="0" rIns="0" bIns="0">
            <a:noAutofit/>
          </a:bodyPr>
          <a:lstStyle>
            <a:lvl1pPr marL="0" indent="0" algn="l">
              <a:lnSpc>
                <a:spcPts val="2400"/>
              </a:lnSpc>
              <a:buNone/>
              <a:defRPr sz="2000">
                <a:solidFill>
                  <a:schemeClr val="tx2">
                    <a:lumMod val="40000"/>
                    <a:lumOff val="60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8" name="Group 7"/>
          <p:cNvGrpSpPr/>
          <p:nvPr userDrawn="1"/>
        </p:nvGrpSpPr>
        <p:grpSpPr>
          <a:xfrm>
            <a:off x="228510" y="542382"/>
            <a:ext cx="4440329" cy="1206210"/>
            <a:chOff x="228510" y="542382"/>
            <a:chExt cx="4440329" cy="1206210"/>
          </a:xfrm>
        </p:grpSpPr>
        <p:pic>
          <p:nvPicPr>
            <p:cNvPr id="9" name="Picture 5" descr="C:\Users\andrewg\Desktop\13-4125\logos\large_cloud_v6_longerPause-12.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28510" y="542382"/>
              <a:ext cx="1608280" cy="120621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1914526" y="1017589"/>
              <a:ext cx="2754313" cy="142875"/>
              <a:chOff x="1914526" y="1017589"/>
              <a:chExt cx="2754313" cy="142875"/>
            </a:xfrm>
            <a:solidFill>
              <a:schemeClr val="bg1"/>
            </a:solidFill>
          </p:grpSpPr>
          <p:sp>
            <p:nvSpPr>
              <p:cNvPr id="12" name="Freeform 6"/>
              <p:cNvSpPr>
                <a:spLocks/>
              </p:cNvSpPr>
              <p:nvPr userDrawn="1"/>
            </p:nvSpPr>
            <p:spPr bwMode="auto">
              <a:xfrm>
                <a:off x="1914526" y="1017589"/>
                <a:ext cx="87313" cy="142875"/>
              </a:xfrm>
              <a:custGeom>
                <a:avLst/>
                <a:gdLst>
                  <a:gd name="T0" fmla="*/ 20 w 23"/>
                  <a:gd name="T1" fmla="*/ 4 h 38"/>
                  <a:gd name="T2" fmla="*/ 18 w 23"/>
                  <a:gd name="T3" fmla="*/ 6 h 38"/>
                  <a:gd name="T4" fmla="*/ 11 w 23"/>
                  <a:gd name="T5" fmla="*/ 4 h 38"/>
                  <a:gd name="T6" fmla="*/ 5 w 23"/>
                  <a:gd name="T7" fmla="*/ 9 h 38"/>
                  <a:gd name="T8" fmla="*/ 23 w 23"/>
                  <a:gd name="T9" fmla="*/ 26 h 38"/>
                  <a:gd name="T10" fmla="*/ 10 w 23"/>
                  <a:gd name="T11" fmla="*/ 38 h 38"/>
                  <a:gd name="T12" fmla="*/ 0 w 23"/>
                  <a:gd name="T13" fmla="*/ 34 h 38"/>
                  <a:gd name="T14" fmla="*/ 2 w 23"/>
                  <a:gd name="T15" fmla="*/ 31 h 38"/>
                  <a:gd name="T16" fmla="*/ 10 w 23"/>
                  <a:gd name="T17" fmla="*/ 34 h 38"/>
                  <a:gd name="T18" fmla="*/ 18 w 23"/>
                  <a:gd name="T19" fmla="*/ 26 h 38"/>
                  <a:gd name="T20" fmla="*/ 0 w 23"/>
                  <a:gd name="T21" fmla="*/ 10 h 38"/>
                  <a:gd name="T22" fmla="*/ 11 w 23"/>
                  <a:gd name="T23" fmla="*/ 0 h 38"/>
                  <a:gd name="T24" fmla="*/ 20 w 23"/>
                  <a:gd name="T2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8">
                    <a:moveTo>
                      <a:pt x="20" y="4"/>
                    </a:moveTo>
                    <a:cubicBezTo>
                      <a:pt x="20" y="5"/>
                      <a:pt x="19" y="6"/>
                      <a:pt x="18" y="6"/>
                    </a:cubicBezTo>
                    <a:cubicBezTo>
                      <a:pt x="16" y="6"/>
                      <a:pt x="16" y="4"/>
                      <a:pt x="11" y="4"/>
                    </a:cubicBezTo>
                    <a:cubicBezTo>
                      <a:pt x="7" y="4"/>
                      <a:pt x="5" y="6"/>
                      <a:pt x="5" y="9"/>
                    </a:cubicBezTo>
                    <a:cubicBezTo>
                      <a:pt x="5" y="18"/>
                      <a:pt x="23" y="14"/>
                      <a:pt x="23" y="26"/>
                    </a:cubicBezTo>
                    <a:cubicBezTo>
                      <a:pt x="23" y="32"/>
                      <a:pt x="18" y="38"/>
                      <a:pt x="10" y="38"/>
                    </a:cubicBezTo>
                    <a:cubicBezTo>
                      <a:pt x="5" y="38"/>
                      <a:pt x="0" y="36"/>
                      <a:pt x="0" y="34"/>
                    </a:cubicBezTo>
                    <a:cubicBezTo>
                      <a:pt x="0" y="32"/>
                      <a:pt x="0" y="31"/>
                      <a:pt x="2" y="31"/>
                    </a:cubicBezTo>
                    <a:cubicBezTo>
                      <a:pt x="3" y="31"/>
                      <a:pt x="5" y="34"/>
                      <a:pt x="10" y="34"/>
                    </a:cubicBezTo>
                    <a:cubicBezTo>
                      <a:pt x="15" y="34"/>
                      <a:pt x="18" y="31"/>
                      <a:pt x="18" y="26"/>
                    </a:cubicBezTo>
                    <a:cubicBezTo>
                      <a:pt x="18" y="18"/>
                      <a:pt x="0" y="22"/>
                      <a:pt x="0" y="10"/>
                    </a:cubicBezTo>
                    <a:cubicBezTo>
                      <a:pt x="0" y="5"/>
                      <a:pt x="4" y="0"/>
                      <a:pt x="11" y="0"/>
                    </a:cubicBezTo>
                    <a:cubicBezTo>
                      <a:pt x="16" y="0"/>
                      <a:pt x="20" y="2"/>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userDrawn="1"/>
            </p:nvSpPr>
            <p:spPr bwMode="auto">
              <a:xfrm>
                <a:off x="2016126" y="1017589"/>
                <a:ext cx="71438" cy="142875"/>
              </a:xfrm>
              <a:custGeom>
                <a:avLst/>
                <a:gdLst>
                  <a:gd name="T0" fmla="*/ 5 w 19"/>
                  <a:gd name="T1" fmla="*/ 33 h 38"/>
                  <a:gd name="T2" fmla="*/ 16 w 19"/>
                  <a:gd name="T3" fmla="*/ 33 h 38"/>
                  <a:gd name="T4" fmla="*/ 19 w 19"/>
                  <a:gd name="T5" fmla="*/ 36 h 38"/>
                  <a:gd name="T6" fmla="*/ 16 w 19"/>
                  <a:gd name="T7" fmla="*/ 38 h 38"/>
                  <a:gd name="T8" fmla="*/ 3 w 19"/>
                  <a:gd name="T9" fmla="*/ 38 h 38"/>
                  <a:gd name="T10" fmla="*/ 0 w 19"/>
                  <a:gd name="T11" fmla="*/ 35 h 38"/>
                  <a:gd name="T12" fmla="*/ 0 w 19"/>
                  <a:gd name="T13" fmla="*/ 3 h 38"/>
                  <a:gd name="T14" fmla="*/ 3 w 19"/>
                  <a:gd name="T15" fmla="*/ 0 h 38"/>
                  <a:gd name="T16" fmla="*/ 16 w 19"/>
                  <a:gd name="T17" fmla="*/ 0 h 38"/>
                  <a:gd name="T18" fmla="*/ 19 w 19"/>
                  <a:gd name="T19" fmla="*/ 2 h 38"/>
                  <a:gd name="T20" fmla="*/ 16 w 19"/>
                  <a:gd name="T21" fmla="*/ 5 h 38"/>
                  <a:gd name="T22" fmla="*/ 5 w 19"/>
                  <a:gd name="T23" fmla="*/ 5 h 38"/>
                  <a:gd name="T24" fmla="*/ 5 w 19"/>
                  <a:gd name="T25" fmla="*/ 17 h 38"/>
                  <a:gd name="T26" fmla="*/ 15 w 19"/>
                  <a:gd name="T27" fmla="*/ 17 h 38"/>
                  <a:gd name="T28" fmla="*/ 18 w 19"/>
                  <a:gd name="T29" fmla="*/ 19 h 38"/>
                  <a:gd name="T30" fmla="*/ 15 w 19"/>
                  <a:gd name="T31" fmla="*/ 21 h 38"/>
                  <a:gd name="T32" fmla="*/ 5 w 19"/>
                  <a:gd name="T33" fmla="*/ 21 h 38"/>
                  <a:gd name="T34" fmla="*/ 5 w 19"/>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38">
                    <a:moveTo>
                      <a:pt x="5" y="33"/>
                    </a:moveTo>
                    <a:cubicBezTo>
                      <a:pt x="16" y="33"/>
                      <a:pt x="16" y="33"/>
                      <a:pt x="16" y="33"/>
                    </a:cubicBezTo>
                    <a:cubicBezTo>
                      <a:pt x="18" y="33"/>
                      <a:pt x="19" y="34"/>
                      <a:pt x="19" y="36"/>
                    </a:cubicBezTo>
                    <a:cubicBezTo>
                      <a:pt x="19" y="37"/>
                      <a:pt x="18" y="38"/>
                      <a:pt x="16" y="38"/>
                    </a:cubicBezTo>
                    <a:cubicBezTo>
                      <a:pt x="3" y="38"/>
                      <a:pt x="3" y="38"/>
                      <a:pt x="3" y="38"/>
                    </a:cubicBezTo>
                    <a:cubicBezTo>
                      <a:pt x="1" y="38"/>
                      <a:pt x="0" y="37"/>
                      <a:pt x="0" y="35"/>
                    </a:cubicBezTo>
                    <a:cubicBezTo>
                      <a:pt x="0" y="3"/>
                      <a:pt x="0" y="3"/>
                      <a:pt x="0" y="3"/>
                    </a:cubicBezTo>
                    <a:cubicBezTo>
                      <a:pt x="0" y="1"/>
                      <a:pt x="1" y="0"/>
                      <a:pt x="3" y="0"/>
                    </a:cubicBezTo>
                    <a:cubicBezTo>
                      <a:pt x="16" y="0"/>
                      <a:pt x="16" y="0"/>
                      <a:pt x="16" y="0"/>
                    </a:cubicBezTo>
                    <a:cubicBezTo>
                      <a:pt x="18" y="0"/>
                      <a:pt x="19" y="1"/>
                      <a:pt x="19" y="2"/>
                    </a:cubicBezTo>
                    <a:cubicBezTo>
                      <a:pt x="19" y="4"/>
                      <a:pt x="18" y="5"/>
                      <a:pt x="16" y="5"/>
                    </a:cubicBezTo>
                    <a:cubicBezTo>
                      <a:pt x="5" y="5"/>
                      <a:pt x="5" y="5"/>
                      <a:pt x="5" y="5"/>
                    </a:cubicBezTo>
                    <a:cubicBezTo>
                      <a:pt x="5" y="17"/>
                      <a:pt x="5" y="17"/>
                      <a:pt x="5" y="17"/>
                    </a:cubicBezTo>
                    <a:cubicBezTo>
                      <a:pt x="15" y="17"/>
                      <a:pt x="15" y="17"/>
                      <a:pt x="15" y="17"/>
                    </a:cubicBezTo>
                    <a:cubicBezTo>
                      <a:pt x="17" y="17"/>
                      <a:pt x="18" y="18"/>
                      <a:pt x="18" y="19"/>
                    </a:cubicBezTo>
                    <a:cubicBezTo>
                      <a:pt x="18" y="21"/>
                      <a:pt x="17" y="21"/>
                      <a:pt x="15" y="21"/>
                    </a:cubicBezTo>
                    <a:cubicBezTo>
                      <a:pt x="5" y="21"/>
                      <a:pt x="5" y="21"/>
                      <a:pt x="5" y="21"/>
                    </a:cubicBez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p:cNvSpPr>
              <p:nvPr userDrawn="1"/>
            </p:nvSpPr>
            <p:spPr bwMode="auto">
              <a:xfrm>
                <a:off x="2106613" y="1017589"/>
                <a:ext cx="60325" cy="142875"/>
              </a:xfrm>
              <a:custGeom>
                <a:avLst/>
                <a:gdLst>
                  <a:gd name="T0" fmla="*/ 4 w 16"/>
                  <a:gd name="T1" fmla="*/ 33 h 38"/>
                  <a:gd name="T2" fmla="*/ 14 w 16"/>
                  <a:gd name="T3" fmla="*/ 33 h 38"/>
                  <a:gd name="T4" fmla="*/ 16 w 16"/>
                  <a:gd name="T5" fmla="*/ 36 h 38"/>
                  <a:gd name="T6" fmla="*/ 14 w 16"/>
                  <a:gd name="T7" fmla="*/ 38 h 38"/>
                  <a:gd name="T8" fmla="*/ 2 w 16"/>
                  <a:gd name="T9" fmla="*/ 38 h 38"/>
                  <a:gd name="T10" fmla="*/ 0 w 16"/>
                  <a:gd name="T11" fmla="*/ 35 h 38"/>
                  <a:gd name="T12" fmla="*/ 0 w 16"/>
                  <a:gd name="T13" fmla="*/ 2 h 38"/>
                  <a:gd name="T14" fmla="*/ 2 w 16"/>
                  <a:gd name="T15" fmla="*/ 0 h 38"/>
                  <a:gd name="T16" fmla="*/ 4 w 16"/>
                  <a:gd name="T17" fmla="*/ 2 h 38"/>
                  <a:gd name="T18" fmla="*/ 4 w 16"/>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8">
                    <a:moveTo>
                      <a:pt x="4" y="33"/>
                    </a:moveTo>
                    <a:cubicBezTo>
                      <a:pt x="14" y="33"/>
                      <a:pt x="14" y="33"/>
                      <a:pt x="14" y="33"/>
                    </a:cubicBezTo>
                    <a:cubicBezTo>
                      <a:pt x="15" y="33"/>
                      <a:pt x="16" y="34"/>
                      <a:pt x="16" y="36"/>
                    </a:cubicBezTo>
                    <a:cubicBezTo>
                      <a:pt x="16" y="37"/>
                      <a:pt x="15" y="38"/>
                      <a:pt x="14" y="38"/>
                    </a:cubicBezTo>
                    <a:cubicBezTo>
                      <a:pt x="2" y="38"/>
                      <a:pt x="2" y="38"/>
                      <a:pt x="2" y="38"/>
                    </a:cubicBezTo>
                    <a:cubicBezTo>
                      <a:pt x="0" y="38"/>
                      <a:pt x="0" y="37"/>
                      <a:pt x="0" y="35"/>
                    </a:cubicBezTo>
                    <a:cubicBezTo>
                      <a:pt x="0" y="2"/>
                      <a:pt x="0" y="2"/>
                      <a:pt x="0" y="2"/>
                    </a:cubicBezTo>
                    <a:cubicBezTo>
                      <a:pt x="0" y="1"/>
                      <a:pt x="0" y="0"/>
                      <a:pt x="2" y="0"/>
                    </a:cubicBezTo>
                    <a:cubicBezTo>
                      <a:pt x="3" y="0"/>
                      <a:pt x="4" y="1"/>
                      <a:pt x="4" y="2"/>
                    </a:cubicBezTo>
                    <a:lnTo>
                      <a:pt x="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userDrawn="1"/>
            </p:nvSpPr>
            <p:spPr bwMode="auto">
              <a:xfrm>
                <a:off x="2181226" y="1017589"/>
                <a:ext cx="63500" cy="142875"/>
              </a:xfrm>
              <a:custGeom>
                <a:avLst/>
                <a:gdLst>
                  <a:gd name="T0" fmla="*/ 5 w 17"/>
                  <a:gd name="T1" fmla="*/ 33 h 38"/>
                  <a:gd name="T2" fmla="*/ 15 w 17"/>
                  <a:gd name="T3" fmla="*/ 33 h 38"/>
                  <a:gd name="T4" fmla="*/ 17 w 17"/>
                  <a:gd name="T5" fmla="*/ 36 h 38"/>
                  <a:gd name="T6" fmla="*/ 15 w 17"/>
                  <a:gd name="T7" fmla="*/ 38 h 38"/>
                  <a:gd name="T8" fmla="*/ 3 w 17"/>
                  <a:gd name="T9" fmla="*/ 38 h 38"/>
                  <a:gd name="T10" fmla="*/ 0 w 17"/>
                  <a:gd name="T11" fmla="*/ 35 h 38"/>
                  <a:gd name="T12" fmla="*/ 0 w 17"/>
                  <a:gd name="T13" fmla="*/ 2 h 38"/>
                  <a:gd name="T14" fmla="*/ 3 w 17"/>
                  <a:gd name="T15" fmla="*/ 0 h 38"/>
                  <a:gd name="T16" fmla="*/ 5 w 17"/>
                  <a:gd name="T17" fmla="*/ 2 h 38"/>
                  <a:gd name="T18" fmla="*/ 5 w 17"/>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8">
                    <a:moveTo>
                      <a:pt x="5" y="33"/>
                    </a:moveTo>
                    <a:cubicBezTo>
                      <a:pt x="15" y="33"/>
                      <a:pt x="15" y="33"/>
                      <a:pt x="15" y="33"/>
                    </a:cubicBezTo>
                    <a:cubicBezTo>
                      <a:pt x="16" y="33"/>
                      <a:pt x="17" y="34"/>
                      <a:pt x="17" y="36"/>
                    </a:cubicBezTo>
                    <a:cubicBezTo>
                      <a:pt x="17" y="37"/>
                      <a:pt x="16" y="38"/>
                      <a:pt x="15" y="38"/>
                    </a:cubicBezTo>
                    <a:cubicBezTo>
                      <a:pt x="3" y="38"/>
                      <a:pt x="3" y="38"/>
                      <a:pt x="3" y="38"/>
                    </a:cubicBezTo>
                    <a:cubicBezTo>
                      <a:pt x="1" y="38"/>
                      <a:pt x="0" y="37"/>
                      <a:pt x="0" y="35"/>
                    </a:cubicBezTo>
                    <a:cubicBezTo>
                      <a:pt x="0" y="2"/>
                      <a:pt x="0" y="2"/>
                      <a:pt x="0" y="2"/>
                    </a:cubicBezTo>
                    <a:cubicBezTo>
                      <a:pt x="0" y="1"/>
                      <a:pt x="1" y="0"/>
                      <a:pt x="3" y="0"/>
                    </a:cubicBezTo>
                    <a:cubicBezTo>
                      <a:pt x="4" y="0"/>
                      <a:pt x="5" y="1"/>
                      <a:pt x="5" y="2"/>
                    </a:cubicBez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10"/>
              <p:cNvSpPr>
                <a:spLocks noChangeArrowheads="1"/>
              </p:cNvSpPr>
              <p:nvPr userDrawn="1"/>
            </p:nvSpPr>
            <p:spPr bwMode="auto">
              <a:xfrm>
                <a:off x="2263776" y="1141414"/>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2354263" y="1017589"/>
                <a:ext cx="85725" cy="142875"/>
              </a:xfrm>
              <a:custGeom>
                <a:avLst/>
                <a:gdLst>
                  <a:gd name="T0" fmla="*/ 21 w 23"/>
                  <a:gd name="T1" fmla="*/ 4 h 38"/>
                  <a:gd name="T2" fmla="*/ 19 w 23"/>
                  <a:gd name="T3" fmla="*/ 6 h 38"/>
                  <a:gd name="T4" fmla="*/ 11 w 23"/>
                  <a:gd name="T5" fmla="*/ 4 h 38"/>
                  <a:gd name="T6" fmla="*/ 6 w 23"/>
                  <a:gd name="T7" fmla="*/ 9 h 38"/>
                  <a:gd name="T8" fmla="*/ 23 w 23"/>
                  <a:gd name="T9" fmla="*/ 26 h 38"/>
                  <a:gd name="T10" fmla="*/ 11 w 23"/>
                  <a:gd name="T11" fmla="*/ 38 h 38"/>
                  <a:gd name="T12" fmla="*/ 0 w 23"/>
                  <a:gd name="T13" fmla="*/ 34 h 38"/>
                  <a:gd name="T14" fmla="*/ 2 w 23"/>
                  <a:gd name="T15" fmla="*/ 31 h 38"/>
                  <a:gd name="T16" fmla="*/ 11 w 23"/>
                  <a:gd name="T17" fmla="*/ 34 h 38"/>
                  <a:gd name="T18" fmla="*/ 18 w 23"/>
                  <a:gd name="T19" fmla="*/ 26 h 38"/>
                  <a:gd name="T20" fmla="*/ 1 w 23"/>
                  <a:gd name="T21" fmla="*/ 10 h 38"/>
                  <a:gd name="T22" fmla="*/ 12 w 23"/>
                  <a:gd name="T23" fmla="*/ 0 h 38"/>
                  <a:gd name="T24" fmla="*/ 21 w 23"/>
                  <a:gd name="T2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8">
                    <a:moveTo>
                      <a:pt x="21" y="4"/>
                    </a:moveTo>
                    <a:cubicBezTo>
                      <a:pt x="21" y="5"/>
                      <a:pt x="20" y="6"/>
                      <a:pt x="19" y="6"/>
                    </a:cubicBezTo>
                    <a:cubicBezTo>
                      <a:pt x="17" y="6"/>
                      <a:pt x="16" y="4"/>
                      <a:pt x="11" y="4"/>
                    </a:cubicBezTo>
                    <a:cubicBezTo>
                      <a:pt x="8" y="4"/>
                      <a:pt x="6" y="6"/>
                      <a:pt x="6" y="9"/>
                    </a:cubicBezTo>
                    <a:cubicBezTo>
                      <a:pt x="6" y="18"/>
                      <a:pt x="23" y="14"/>
                      <a:pt x="23" y="26"/>
                    </a:cubicBezTo>
                    <a:cubicBezTo>
                      <a:pt x="23" y="32"/>
                      <a:pt x="19" y="38"/>
                      <a:pt x="11" y="38"/>
                    </a:cubicBezTo>
                    <a:cubicBezTo>
                      <a:pt x="6" y="38"/>
                      <a:pt x="0" y="36"/>
                      <a:pt x="0" y="34"/>
                    </a:cubicBezTo>
                    <a:cubicBezTo>
                      <a:pt x="0" y="32"/>
                      <a:pt x="1" y="31"/>
                      <a:pt x="2" y="31"/>
                    </a:cubicBezTo>
                    <a:cubicBezTo>
                      <a:pt x="4" y="31"/>
                      <a:pt x="6" y="34"/>
                      <a:pt x="11" y="34"/>
                    </a:cubicBezTo>
                    <a:cubicBezTo>
                      <a:pt x="16" y="34"/>
                      <a:pt x="18" y="31"/>
                      <a:pt x="18" y="26"/>
                    </a:cubicBezTo>
                    <a:cubicBezTo>
                      <a:pt x="18" y="18"/>
                      <a:pt x="1" y="22"/>
                      <a:pt x="1" y="10"/>
                    </a:cubicBezTo>
                    <a:cubicBezTo>
                      <a:pt x="1" y="5"/>
                      <a:pt x="5" y="0"/>
                      <a:pt x="12" y="0"/>
                    </a:cubicBezTo>
                    <a:cubicBezTo>
                      <a:pt x="16" y="0"/>
                      <a:pt x="21" y="2"/>
                      <a:pt x="2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2459038" y="1017589"/>
                <a:ext cx="68263" cy="142875"/>
              </a:xfrm>
              <a:custGeom>
                <a:avLst/>
                <a:gdLst>
                  <a:gd name="T0" fmla="*/ 5 w 18"/>
                  <a:gd name="T1" fmla="*/ 33 h 38"/>
                  <a:gd name="T2" fmla="*/ 16 w 18"/>
                  <a:gd name="T3" fmla="*/ 33 h 38"/>
                  <a:gd name="T4" fmla="*/ 18 w 18"/>
                  <a:gd name="T5" fmla="*/ 36 h 38"/>
                  <a:gd name="T6" fmla="*/ 16 w 18"/>
                  <a:gd name="T7" fmla="*/ 38 h 38"/>
                  <a:gd name="T8" fmla="*/ 3 w 18"/>
                  <a:gd name="T9" fmla="*/ 38 h 38"/>
                  <a:gd name="T10" fmla="*/ 0 w 18"/>
                  <a:gd name="T11" fmla="*/ 35 h 38"/>
                  <a:gd name="T12" fmla="*/ 0 w 18"/>
                  <a:gd name="T13" fmla="*/ 3 h 38"/>
                  <a:gd name="T14" fmla="*/ 3 w 18"/>
                  <a:gd name="T15" fmla="*/ 0 h 38"/>
                  <a:gd name="T16" fmla="*/ 16 w 18"/>
                  <a:gd name="T17" fmla="*/ 0 h 38"/>
                  <a:gd name="T18" fmla="*/ 18 w 18"/>
                  <a:gd name="T19" fmla="*/ 2 h 38"/>
                  <a:gd name="T20" fmla="*/ 16 w 18"/>
                  <a:gd name="T21" fmla="*/ 5 h 38"/>
                  <a:gd name="T22" fmla="*/ 5 w 18"/>
                  <a:gd name="T23" fmla="*/ 5 h 38"/>
                  <a:gd name="T24" fmla="*/ 5 w 18"/>
                  <a:gd name="T25" fmla="*/ 17 h 38"/>
                  <a:gd name="T26" fmla="*/ 15 w 18"/>
                  <a:gd name="T27" fmla="*/ 17 h 38"/>
                  <a:gd name="T28" fmla="*/ 17 w 18"/>
                  <a:gd name="T29" fmla="*/ 19 h 38"/>
                  <a:gd name="T30" fmla="*/ 15 w 18"/>
                  <a:gd name="T31" fmla="*/ 21 h 38"/>
                  <a:gd name="T32" fmla="*/ 5 w 18"/>
                  <a:gd name="T33" fmla="*/ 21 h 38"/>
                  <a:gd name="T34" fmla="*/ 5 w 18"/>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38">
                    <a:moveTo>
                      <a:pt x="5" y="33"/>
                    </a:moveTo>
                    <a:cubicBezTo>
                      <a:pt x="16" y="33"/>
                      <a:pt x="16" y="33"/>
                      <a:pt x="16" y="33"/>
                    </a:cubicBezTo>
                    <a:cubicBezTo>
                      <a:pt x="17" y="33"/>
                      <a:pt x="18" y="34"/>
                      <a:pt x="18" y="36"/>
                    </a:cubicBezTo>
                    <a:cubicBezTo>
                      <a:pt x="18" y="37"/>
                      <a:pt x="17" y="38"/>
                      <a:pt x="16" y="38"/>
                    </a:cubicBezTo>
                    <a:cubicBezTo>
                      <a:pt x="3" y="38"/>
                      <a:pt x="3" y="38"/>
                      <a:pt x="3" y="38"/>
                    </a:cubicBezTo>
                    <a:cubicBezTo>
                      <a:pt x="1" y="38"/>
                      <a:pt x="0" y="37"/>
                      <a:pt x="0" y="35"/>
                    </a:cubicBezTo>
                    <a:cubicBezTo>
                      <a:pt x="0" y="3"/>
                      <a:pt x="0" y="3"/>
                      <a:pt x="0" y="3"/>
                    </a:cubicBezTo>
                    <a:cubicBezTo>
                      <a:pt x="0" y="1"/>
                      <a:pt x="1" y="0"/>
                      <a:pt x="3" y="0"/>
                    </a:cubicBezTo>
                    <a:cubicBezTo>
                      <a:pt x="16" y="0"/>
                      <a:pt x="16" y="0"/>
                      <a:pt x="16" y="0"/>
                    </a:cubicBezTo>
                    <a:cubicBezTo>
                      <a:pt x="17" y="0"/>
                      <a:pt x="18" y="1"/>
                      <a:pt x="18" y="2"/>
                    </a:cubicBezTo>
                    <a:cubicBezTo>
                      <a:pt x="18" y="4"/>
                      <a:pt x="17" y="5"/>
                      <a:pt x="16" y="5"/>
                    </a:cubicBezTo>
                    <a:cubicBezTo>
                      <a:pt x="5" y="5"/>
                      <a:pt x="5" y="5"/>
                      <a:pt x="5" y="5"/>
                    </a:cubicBezTo>
                    <a:cubicBezTo>
                      <a:pt x="5" y="17"/>
                      <a:pt x="5" y="17"/>
                      <a:pt x="5" y="17"/>
                    </a:cubicBezTo>
                    <a:cubicBezTo>
                      <a:pt x="15" y="17"/>
                      <a:pt x="15" y="17"/>
                      <a:pt x="15" y="17"/>
                    </a:cubicBezTo>
                    <a:cubicBezTo>
                      <a:pt x="16" y="17"/>
                      <a:pt x="17" y="18"/>
                      <a:pt x="17" y="19"/>
                    </a:cubicBezTo>
                    <a:cubicBezTo>
                      <a:pt x="17" y="21"/>
                      <a:pt x="16" y="21"/>
                      <a:pt x="15" y="21"/>
                    </a:cubicBezTo>
                    <a:cubicBezTo>
                      <a:pt x="5" y="21"/>
                      <a:pt x="5" y="21"/>
                      <a:pt x="5" y="21"/>
                    </a:cubicBez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noEditPoints="1"/>
              </p:cNvSpPr>
              <p:nvPr userDrawn="1"/>
            </p:nvSpPr>
            <p:spPr bwMode="auto">
              <a:xfrm>
                <a:off x="2544763" y="1017589"/>
                <a:ext cx="87313" cy="142875"/>
              </a:xfrm>
              <a:custGeom>
                <a:avLst/>
                <a:gdLst>
                  <a:gd name="T0" fmla="*/ 5 w 23"/>
                  <a:gd name="T1" fmla="*/ 36 h 38"/>
                  <a:gd name="T2" fmla="*/ 2 w 23"/>
                  <a:gd name="T3" fmla="*/ 38 h 38"/>
                  <a:gd name="T4" fmla="*/ 0 w 23"/>
                  <a:gd name="T5" fmla="*/ 36 h 38"/>
                  <a:gd name="T6" fmla="*/ 0 w 23"/>
                  <a:gd name="T7" fmla="*/ 3 h 38"/>
                  <a:gd name="T8" fmla="*/ 3 w 23"/>
                  <a:gd name="T9" fmla="*/ 0 h 38"/>
                  <a:gd name="T10" fmla="*/ 11 w 23"/>
                  <a:gd name="T11" fmla="*/ 0 h 38"/>
                  <a:gd name="T12" fmla="*/ 23 w 23"/>
                  <a:gd name="T13" fmla="*/ 10 h 38"/>
                  <a:gd name="T14" fmla="*/ 13 w 23"/>
                  <a:gd name="T15" fmla="*/ 21 h 38"/>
                  <a:gd name="T16" fmla="*/ 10 w 23"/>
                  <a:gd name="T17" fmla="*/ 21 h 38"/>
                  <a:gd name="T18" fmla="*/ 22 w 23"/>
                  <a:gd name="T19" fmla="*/ 34 h 38"/>
                  <a:gd name="T20" fmla="*/ 23 w 23"/>
                  <a:gd name="T21" fmla="*/ 36 h 38"/>
                  <a:gd name="T22" fmla="*/ 21 w 23"/>
                  <a:gd name="T23" fmla="*/ 38 h 38"/>
                  <a:gd name="T24" fmla="*/ 19 w 23"/>
                  <a:gd name="T25" fmla="*/ 37 h 38"/>
                  <a:gd name="T26" fmla="*/ 5 w 23"/>
                  <a:gd name="T27" fmla="*/ 21 h 38"/>
                  <a:gd name="T28" fmla="*/ 5 w 23"/>
                  <a:gd name="T29" fmla="*/ 36 h 38"/>
                  <a:gd name="T30" fmla="*/ 5 w 23"/>
                  <a:gd name="T31" fmla="*/ 18 h 38"/>
                  <a:gd name="T32" fmla="*/ 11 w 23"/>
                  <a:gd name="T33" fmla="*/ 18 h 38"/>
                  <a:gd name="T34" fmla="*/ 18 w 23"/>
                  <a:gd name="T35" fmla="*/ 11 h 38"/>
                  <a:gd name="T36" fmla="*/ 11 w 23"/>
                  <a:gd name="T37" fmla="*/ 4 h 38"/>
                  <a:gd name="T38" fmla="*/ 5 w 23"/>
                  <a:gd name="T39" fmla="*/ 4 h 38"/>
                  <a:gd name="T40" fmla="*/ 5 w 23"/>
                  <a:gd name="T41"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38">
                    <a:moveTo>
                      <a:pt x="5" y="36"/>
                    </a:moveTo>
                    <a:cubicBezTo>
                      <a:pt x="5" y="37"/>
                      <a:pt x="4" y="38"/>
                      <a:pt x="2" y="38"/>
                    </a:cubicBezTo>
                    <a:cubicBezTo>
                      <a:pt x="1" y="38"/>
                      <a:pt x="0" y="37"/>
                      <a:pt x="0" y="36"/>
                    </a:cubicBezTo>
                    <a:cubicBezTo>
                      <a:pt x="0" y="3"/>
                      <a:pt x="0" y="3"/>
                      <a:pt x="0" y="3"/>
                    </a:cubicBezTo>
                    <a:cubicBezTo>
                      <a:pt x="0" y="1"/>
                      <a:pt x="1" y="0"/>
                      <a:pt x="3" y="0"/>
                    </a:cubicBezTo>
                    <a:cubicBezTo>
                      <a:pt x="11" y="0"/>
                      <a:pt x="11" y="0"/>
                      <a:pt x="11" y="0"/>
                    </a:cubicBezTo>
                    <a:cubicBezTo>
                      <a:pt x="17" y="0"/>
                      <a:pt x="23" y="4"/>
                      <a:pt x="23" y="10"/>
                    </a:cubicBezTo>
                    <a:cubicBezTo>
                      <a:pt x="23" y="18"/>
                      <a:pt x="18" y="21"/>
                      <a:pt x="13" y="21"/>
                    </a:cubicBezTo>
                    <a:cubicBezTo>
                      <a:pt x="10" y="21"/>
                      <a:pt x="10" y="21"/>
                      <a:pt x="10" y="21"/>
                    </a:cubicBezTo>
                    <a:cubicBezTo>
                      <a:pt x="22" y="34"/>
                      <a:pt x="22" y="34"/>
                      <a:pt x="22" y="34"/>
                    </a:cubicBezTo>
                    <a:cubicBezTo>
                      <a:pt x="23" y="35"/>
                      <a:pt x="23" y="35"/>
                      <a:pt x="23" y="36"/>
                    </a:cubicBezTo>
                    <a:cubicBezTo>
                      <a:pt x="23" y="37"/>
                      <a:pt x="22" y="38"/>
                      <a:pt x="21" y="38"/>
                    </a:cubicBezTo>
                    <a:cubicBezTo>
                      <a:pt x="20" y="38"/>
                      <a:pt x="20" y="38"/>
                      <a:pt x="19" y="37"/>
                    </a:cubicBezTo>
                    <a:cubicBezTo>
                      <a:pt x="5" y="21"/>
                      <a:pt x="5" y="21"/>
                      <a:pt x="5" y="21"/>
                    </a:cubicBezTo>
                    <a:lnTo>
                      <a:pt x="5" y="36"/>
                    </a:lnTo>
                    <a:close/>
                    <a:moveTo>
                      <a:pt x="5" y="18"/>
                    </a:moveTo>
                    <a:cubicBezTo>
                      <a:pt x="11" y="18"/>
                      <a:pt x="11" y="18"/>
                      <a:pt x="11" y="18"/>
                    </a:cubicBezTo>
                    <a:cubicBezTo>
                      <a:pt x="16" y="18"/>
                      <a:pt x="18" y="16"/>
                      <a:pt x="18" y="11"/>
                    </a:cubicBezTo>
                    <a:cubicBezTo>
                      <a:pt x="18" y="7"/>
                      <a:pt x="15" y="4"/>
                      <a:pt x="11" y="4"/>
                    </a:cubicBezTo>
                    <a:cubicBezTo>
                      <a:pt x="5" y="4"/>
                      <a:pt x="5" y="4"/>
                      <a:pt x="5" y="4"/>
                    </a:cubicBez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userDrawn="1"/>
            </p:nvSpPr>
            <p:spPr bwMode="auto">
              <a:xfrm>
                <a:off x="2638426" y="1017589"/>
                <a:ext cx="109538" cy="142875"/>
              </a:xfrm>
              <a:custGeom>
                <a:avLst/>
                <a:gdLst>
                  <a:gd name="T0" fmla="*/ 24 w 29"/>
                  <a:gd name="T1" fmla="*/ 3 h 38"/>
                  <a:gd name="T2" fmla="*/ 27 w 29"/>
                  <a:gd name="T3" fmla="*/ 0 h 38"/>
                  <a:gd name="T4" fmla="*/ 29 w 29"/>
                  <a:gd name="T5" fmla="*/ 2 h 38"/>
                  <a:gd name="T6" fmla="*/ 29 w 29"/>
                  <a:gd name="T7" fmla="*/ 4 h 38"/>
                  <a:gd name="T8" fmla="*/ 17 w 29"/>
                  <a:gd name="T9" fmla="*/ 36 h 38"/>
                  <a:gd name="T10" fmla="*/ 14 w 29"/>
                  <a:gd name="T11" fmla="*/ 38 h 38"/>
                  <a:gd name="T12" fmla="*/ 12 w 29"/>
                  <a:gd name="T13" fmla="*/ 36 h 38"/>
                  <a:gd name="T14" fmla="*/ 0 w 29"/>
                  <a:gd name="T15" fmla="*/ 4 h 38"/>
                  <a:gd name="T16" fmla="*/ 0 w 29"/>
                  <a:gd name="T17" fmla="*/ 2 h 38"/>
                  <a:gd name="T18" fmla="*/ 2 w 29"/>
                  <a:gd name="T19" fmla="*/ 0 h 38"/>
                  <a:gd name="T20" fmla="*/ 5 w 29"/>
                  <a:gd name="T21" fmla="*/ 3 h 38"/>
                  <a:gd name="T22" fmla="*/ 14 w 29"/>
                  <a:gd name="T23" fmla="*/ 30 h 38"/>
                  <a:gd name="T24" fmla="*/ 14 w 29"/>
                  <a:gd name="T25" fmla="*/ 30 h 38"/>
                  <a:gd name="T26" fmla="*/ 24 w 29"/>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8">
                    <a:moveTo>
                      <a:pt x="24" y="3"/>
                    </a:moveTo>
                    <a:cubicBezTo>
                      <a:pt x="25" y="1"/>
                      <a:pt x="25" y="0"/>
                      <a:pt x="27" y="0"/>
                    </a:cubicBezTo>
                    <a:cubicBezTo>
                      <a:pt x="28" y="0"/>
                      <a:pt x="29" y="1"/>
                      <a:pt x="29" y="2"/>
                    </a:cubicBezTo>
                    <a:cubicBezTo>
                      <a:pt x="29" y="2"/>
                      <a:pt x="29" y="3"/>
                      <a:pt x="29" y="4"/>
                    </a:cubicBezTo>
                    <a:cubicBezTo>
                      <a:pt x="17" y="36"/>
                      <a:pt x="17" y="36"/>
                      <a:pt x="17" y="36"/>
                    </a:cubicBezTo>
                    <a:cubicBezTo>
                      <a:pt x="17" y="37"/>
                      <a:pt x="16" y="38"/>
                      <a:pt x="14" y="38"/>
                    </a:cubicBezTo>
                    <a:cubicBezTo>
                      <a:pt x="13" y="38"/>
                      <a:pt x="12" y="37"/>
                      <a:pt x="12" y="36"/>
                    </a:cubicBezTo>
                    <a:cubicBezTo>
                      <a:pt x="0" y="4"/>
                      <a:pt x="0" y="4"/>
                      <a:pt x="0" y="4"/>
                    </a:cubicBezTo>
                    <a:cubicBezTo>
                      <a:pt x="0" y="3"/>
                      <a:pt x="0" y="2"/>
                      <a:pt x="0" y="2"/>
                    </a:cubicBezTo>
                    <a:cubicBezTo>
                      <a:pt x="0" y="1"/>
                      <a:pt x="1" y="0"/>
                      <a:pt x="2" y="0"/>
                    </a:cubicBezTo>
                    <a:cubicBezTo>
                      <a:pt x="4" y="0"/>
                      <a:pt x="4" y="1"/>
                      <a:pt x="5" y="3"/>
                    </a:cubicBezTo>
                    <a:cubicBezTo>
                      <a:pt x="14" y="30"/>
                      <a:pt x="14" y="30"/>
                      <a:pt x="14" y="30"/>
                    </a:cubicBezTo>
                    <a:cubicBezTo>
                      <a:pt x="14" y="30"/>
                      <a:pt x="14" y="30"/>
                      <a:pt x="14" y="30"/>
                    </a:cubicBezTo>
                    <a:lnTo>
                      <a:pt x="2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5"/>
              <p:cNvSpPr>
                <a:spLocks/>
              </p:cNvSpPr>
              <p:nvPr userDrawn="1"/>
            </p:nvSpPr>
            <p:spPr bwMode="auto">
              <a:xfrm>
                <a:off x="2762251" y="1017589"/>
                <a:ext cx="15875" cy="142875"/>
              </a:xfrm>
              <a:custGeom>
                <a:avLst/>
                <a:gdLst>
                  <a:gd name="T0" fmla="*/ 4 w 4"/>
                  <a:gd name="T1" fmla="*/ 36 h 38"/>
                  <a:gd name="T2" fmla="*/ 2 w 4"/>
                  <a:gd name="T3" fmla="*/ 38 h 38"/>
                  <a:gd name="T4" fmla="*/ 0 w 4"/>
                  <a:gd name="T5" fmla="*/ 36 h 38"/>
                  <a:gd name="T6" fmla="*/ 0 w 4"/>
                  <a:gd name="T7" fmla="*/ 2 h 38"/>
                  <a:gd name="T8" fmla="*/ 2 w 4"/>
                  <a:gd name="T9" fmla="*/ 0 h 38"/>
                  <a:gd name="T10" fmla="*/ 4 w 4"/>
                  <a:gd name="T11" fmla="*/ 2 h 38"/>
                  <a:gd name="T12" fmla="*/ 4 w 4"/>
                  <a:gd name="T13" fmla="*/ 36 h 38"/>
                </a:gdLst>
                <a:ahLst/>
                <a:cxnLst>
                  <a:cxn ang="0">
                    <a:pos x="T0" y="T1"/>
                  </a:cxn>
                  <a:cxn ang="0">
                    <a:pos x="T2" y="T3"/>
                  </a:cxn>
                  <a:cxn ang="0">
                    <a:pos x="T4" y="T5"/>
                  </a:cxn>
                  <a:cxn ang="0">
                    <a:pos x="T6" y="T7"/>
                  </a:cxn>
                  <a:cxn ang="0">
                    <a:pos x="T8" y="T9"/>
                  </a:cxn>
                  <a:cxn ang="0">
                    <a:pos x="T10" y="T11"/>
                  </a:cxn>
                  <a:cxn ang="0">
                    <a:pos x="T12" y="T13"/>
                  </a:cxn>
                </a:cxnLst>
                <a:rect l="0" t="0" r="r" b="b"/>
                <a:pathLst>
                  <a:path w="4" h="38">
                    <a:moveTo>
                      <a:pt x="4" y="36"/>
                    </a:moveTo>
                    <a:cubicBezTo>
                      <a:pt x="4" y="37"/>
                      <a:pt x="3" y="38"/>
                      <a:pt x="2" y="38"/>
                    </a:cubicBezTo>
                    <a:cubicBezTo>
                      <a:pt x="0" y="38"/>
                      <a:pt x="0" y="37"/>
                      <a:pt x="0" y="36"/>
                    </a:cubicBezTo>
                    <a:cubicBezTo>
                      <a:pt x="0" y="2"/>
                      <a:pt x="0" y="2"/>
                      <a:pt x="0" y="2"/>
                    </a:cubicBezTo>
                    <a:cubicBezTo>
                      <a:pt x="0" y="1"/>
                      <a:pt x="0" y="0"/>
                      <a:pt x="2" y="0"/>
                    </a:cubicBezTo>
                    <a:cubicBezTo>
                      <a:pt x="3" y="0"/>
                      <a:pt x="4" y="1"/>
                      <a:pt x="4" y="2"/>
                    </a:cubicBezTo>
                    <a:lnTo>
                      <a:pt x="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6"/>
              <p:cNvSpPr>
                <a:spLocks/>
              </p:cNvSpPr>
              <p:nvPr userDrawn="1"/>
            </p:nvSpPr>
            <p:spPr bwMode="auto">
              <a:xfrm>
                <a:off x="2800351" y="1017589"/>
                <a:ext cx="104775" cy="142875"/>
              </a:xfrm>
              <a:custGeom>
                <a:avLst/>
                <a:gdLst>
                  <a:gd name="T0" fmla="*/ 16 w 28"/>
                  <a:gd name="T1" fmla="*/ 34 h 38"/>
                  <a:gd name="T2" fmla="*/ 26 w 28"/>
                  <a:gd name="T3" fmla="*/ 31 h 38"/>
                  <a:gd name="T4" fmla="*/ 28 w 28"/>
                  <a:gd name="T5" fmla="*/ 33 h 38"/>
                  <a:gd name="T6" fmla="*/ 16 w 28"/>
                  <a:gd name="T7" fmla="*/ 38 h 38"/>
                  <a:gd name="T8" fmla="*/ 0 w 28"/>
                  <a:gd name="T9" fmla="*/ 19 h 38"/>
                  <a:gd name="T10" fmla="*/ 16 w 28"/>
                  <a:gd name="T11" fmla="*/ 0 h 38"/>
                  <a:gd name="T12" fmla="*/ 27 w 28"/>
                  <a:gd name="T13" fmla="*/ 5 h 38"/>
                  <a:gd name="T14" fmla="*/ 25 w 28"/>
                  <a:gd name="T15" fmla="*/ 8 h 38"/>
                  <a:gd name="T16" fmla="*/ 16 w 28"/>
                  <a:gd name="T17" fmla="*/ 4 h 38"/>
                  <a:gd name="T18" fmla="*/ 4 w 28"/>
                  <a:gd name="T19" fmla="*/ 19 h 38"/>
                  <a:gd name="T20" fmla="*/ 16 w 28"/>
                  <a:gd name="T21"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8">
                    <a:moveTo>
                      <a:pt x="16" y="34"/>
                    </a:moveTo>
                    <a:cubicBezTo>
                      <a:pt x="22" y="34"/>
                      <a:pt x="24" y="31"/>
                      <a:pt x="26" y="31"/>
                    </a:cubicBezTo>
                    <a:cubicBezTo>
                      <a:pt x="27" y="31"/>
                      <a:pt x="28" y="32"/>
                      <a:pt x="28" y="33"/>
                    </a:cubicBezTo>
                    <a:cubicBezTo>
                      <a:pt x="28" y="35"/>
                      <a:pt x="23" y="38"/>
                      <a:pt x="16" y="38"/>
                    </a:cubicBezTo>
                    <a:cubicBezTo>
                      <a:pt x="5" y="38"/>
                      <a:pt x="0" y="29"/>
                      <a:pt x="0" y="19"/>
                    </a:cubicBezTo>
                    <a:cubicBezTo>
                      <a:pt x="0" y="9"/>
                      <a:pt x="5" y="0"/>
                      <a:pt x="16" y="0"/>
                    </a:cubicBezTo>
                    <a:cubicBezTo>
                      <a:pt x="23" y="0"/>
                      <a:pt x="27" y="4"/>
                      <a:pt x="27" y="5"/>
                    </a:cubicBezTo>
                    <a:cubicBezTo>
                      <a:pt x="27" y="7"/>
                      <a:pt x="26" y="8"/>
                      <a:pt x="25" y="8"/>
                    </a:cubicBezTo>
                    <a:cubicBezTo>
                      <a:pt x="23" y="8"/>
                      <a:pt x="22" y="4"/>
                      <a:pt x="16" y="4"/>
                    </a:cubicBezTo>
                    <a:cubicBezTo>
                      <a:pt x="8" y="4"/>
                      <a:pt x="4" y="12"/>
                      <a:pt x="4" y="19"/>
                    </a:cubicBezTo>
                    <a:cubicBezTo>
                      <a:pt x="4" y="26"/>
                      <a:pt x="8" y="34"/>
                      <a:pt x="1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7"/>
              <p:cNvSpPr>
                <a:spLocks/>
              </p:cNvSpPr>
              <p:nvPr userDrawn="1"/>
            </p:nvSpPr>
            <p:spPr bwMode="auto">
              <a:xfrm>
                <a:off x="2921001" y="1017589"/>
                <a:ext cx="66675" cy="142875"/>
              </a:xfrm>
              <a:custGeom>
                <a:avLst/>
                <a:gdLst>
                  <a:gd name="T0" fmla="*/ 5 w 18"/>
                  <a:gd name="T1" fmla="*/ 33 h 38"/>
                  <a:gd name="T2" fmla="*/ 16 w 18"/>
                  <a:gd name="T3" fmla="*/ 33 h 38"/>
                  <a:gd name="T4" fmla="*/ 18 w 18"/>
                  <a:gd name="T5" fmla="*/ 36 h 38"/>
                  <a:gd name="T6" fmla="*/ 16 w 18"/>
                  <a:gd name="T7" fmla="*/ 38 h 38"/>
                  <a:gd name="T8" fmla="*/ 3 w 18"/>
                  <a:gd name="T9" fmla="*/ 38 h 38"/>
                  <a:gd name="T10" fmla="*/ 0 w 18"/>
                  <a:gd name="T11" fmla="*/ 35 h 38"/>
                  <a:gd name="T12" fmla="*/ 0 w 18"/>
                  <a:gd name="T13" fmla="*/ 3 h 38"/>
                  <a:gd name="T14" fmla="*/ 3 w 18"/>
                  <a:gd name="T15" fmla="*/ 0 h 38"/>
                  <a:gd name="T16" fmla="*/ 16 w 18"/>
                  <a:gd name="T17" fmla="*/ 0 h 38"/>
                  <a:gd name="T18" fmla="*/ 18 w 18"/>
                  <a:gd name="T19" fmla="*/ 2 h 38"/>
                  <a:gd name="T20" fmla="*/ 16 w 18"/>
                  <a:gd name="T21" fmla="*/ 5 h 38"/>
                  <a:gd name="T22" fmla="*/ 5 w 18"/>
                  <a:gd name="T23" fmla="*/ 5 h 38"/>
                  <a:gd name="T24" fmla="*/ 5 w 18"/>
                  <a:gd name="T25" fmla="*/ 17 h 38"/>
                  <a:gd name="T26" fmla="*/ 15 w 18"/>
                  <a:gd name="T27" fmla="*/ 17 h 38"/>
                  <a:gd name="T28" fmla="*/ 17 w 18"/>
                  <a:gd name="T29" fmla="*/ 19 h 38"/>
                  <a:gd name="T30" fmla="*/ 15 w 18"/>
                  <a:gd name="T31" fmla="*/ 21 h 38"/>
                  <a:gd name="T32" fmla="*/ 5 w 18"/>
                  <a:gd name="T33" fmla="*/ 21 h 38"/>
                  <a:gd name="T34" fmla="*/ 5 w 18"/>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38">
                    <a:moveTo>
                      <a:pt x="5" y="33"/>
                    </a:moveTo>
                    <a:cubicBezTo>
                      <a:pt x="16" y="33"/>
                      <a:pt x="16" y="33"/>
                      <a:pt x="16" y="33"/>
                    </a:cubicBezTo>
                    <a:cubicBezTo>
                      <a:pt x="17" y="33"/>
                      <a:pt x="18" y="34"/>
                      <a:pt x="18" y="36"/>
                    </a:cubicBezTo>
                    <a:cubicBezTo>
                      <a:pt x="18" y="37"/>
                      <a:pt x="17" y="38"/>
                      <a:pt x="16" y="38"/>
                    </a:cubicBezTo>
                    <a:cubicBezTo>
                      <a:pt x="3" y="38"/>
                      <a:pt x="3" y="38"/>
                      <a:pt x="3" y="38"/>
                    </a:cubicBezTo>
                    <a:cubicBezTo>
                      <a:pt x="1" y="38"/>
                      <a:pt x="0" y="37"/>
                      <a:pt x="0" y="35"/>
                    </a:cubicBezTo>
                    <a:cubicBezTo>
                      <a:pt x="0" y="3"/>
                      <a:pt x="0" y="3"/>
                      <a:pt x="0" y="3"/>
                    </a:cubicBezTo>
                    <a:cubicBezTo>
                      <a:pt x="0" y="1"/>
                      <a:pt x="1" y="0"/>
                      <a:pt x="3" y="0"/>
                    </a:cubicBezTo>
                    <a:cubicBezTo>
                      <a:pt x="16" y="0"/>
                      <a:pt x="16" y="0"/>
                      <a:pt x="16" y="0"/>
                    </a:cubicBezTo>
                    <a:cubicBezTo>
                      <a:pt x="17" y="0"/>
                      <a:pt x="18" y="1"/>
                      <a:pt x="18" y="2"/>
                    </a:cubicBezTo>
                    <a:cubicBezTo>
                      <a:pt x="18" y="4"/>
                      <a:pt x="17" y="5"/>
                      <a:pt x="16" y="5"/>
                    </a:cubicBezTo>
                    <a:cubicBezTo>
                      <a:pt x="5" y="5"/>
                      <a:pt x="5" y="5"/>
                      <a:pt x="5" y="5"/>
                    </a:cubicBezTo>
                    <a:cubicBezTo>
                      <a:pt x="5" y="17"/>
                      <a:pt x="5" y="17"/>
                      <a:pt x="5" y="17"/>
                    </a:cubicBezTo>
                    <a:cubicBezTo>
                      <a:pt x="15" y="17"/>
                      <a:pt x="15" y="17"/>
                      <a:pt x="15" y="17"/>
                    </a:cubicBezTo>
                    <a:cubicBezTo>
                      <a:pt x="16" y="17"/>
                      <a:pt x="17" y="18"/>
                      <a:pt x="17" y="19"/>
                    </a:cubicBezTo>
                    <a:cubicBezTo>
                      <a:pt x="17" y="21"/>
                      <a:pt x="16" y="21"/>
                      <a:pt x="15" y="21"/>
                    </a:cubicBezTo>
                    <a:cubicBezTo>
                      <a:pt x="5" y="21"/>
                      <a:pt x="5" y="21"/>
                      <a:pt x="5" y="21"/>
                    </a:cubicBez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Oval 18"/>
              <p:cNvSpPr>
                <a:spLocks noChangeArrowheads="1"/>
              </p:cNvSpPr>
              <p:nvPr userDrawn="1"/>
            </p:nvSpPr>
            <p:spPr bwMode="auto">
              <a:xfrm>
                <a:off x="3009901" y="1141414"/>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
              <p:cNvSpPr>
                <a:spLocks/>
              </p:cNvSpPr>
              <p:nvPr userDrawn="1"/>
            </p:nvSpPr>
            <p:spPr bwMode="auto">
              <a:xfrm>
                <a:off x="3103563" y="1017589"/>
                <a:ext cx="153988" cy="142875"/>
              </a:xfrm>
              <a:custGeom>
                <a:avLst/>
                <a:gdLst>
                  <a:gd name="T0" fmla="*/ 5 w 41"/>
                  <a:gd name="T1" fmla="*/ 36 h 38"/>
                  <a:gd name="T2" fmla="*/ 2 w 41"/>
                  <a:gd name="T3" fmla="*/ 38 h 38"/>
                  <a:gd name="T4" fmla="*/ 0 w 41"/>
                  <a:gd name="T5" fmla="*/ 36 h 38"/>
                  <a:gd name="T6" fmla="*/ 0 w 41"/>
                  <a:gd name="T7" fmla="*/ 34 h 38"/>
                  <a:gd name="T8" fmla="*/ 5 w 41"/>
                  <a:gd name="T9" fmla="*/ 3 h 38"/>
                  <a:gd name="T10" fmla="*/ 9 w 41"/>
                  <a:gd name="T11" fmla="*/ 0 h 38"/>
                  <a:gd name="T12" fmla="*/ 12 w 41"/>
                  <a:gd name="T13" fmla="*/ 2 h 38"/>
                  <a:gd name="T14" fmla="*/ 20 w 41"/>
                  <a:gd name="T15" fmla="*/ 30 h 38"/>
                  <a:gd name="T16" fmla="*/ 20 w 41"/>
                  <a:gd name="T17" fmla="*/ 30 h 38"/>
                  <a:gd name="T18" fmla="*/ 28 w 41"/>
                  <a:gd name="T19" fmla="*/ 2 h 38"/>
                  <a:gd name="T20" fmla="*/ 32 w 41"/>
                  <a:gd name="T21" fmla="*/ 0 h 38"/>
                  <a:gd name="T22" fmla="*/ 35 w 41"/>
                  <a:gd name="T23" fmla="*/ 3 h 38"/>
                  <a:gd name="T24" fmla="*/ 41 w 41"/>
                  <a:gd name="T25" fmla="*/ 34 h 38"/>
                  <a:gd name="T26" fmla="*/ 41 w 41"/>
                  <a:gd name="T27" fmla="*/ 36 h 38"/>
                  <a:gd name="T28" fmla="*/ 39 w 41"/>
                  <a:gd name="T29" fmla="*/ 38 h 38"/>
                  <a:gd name="T30" fmla="*/ 36 w 41"/>
                  <a:gd name="T31" fmla="*/ 36 h 38"/>
                  <a:gd name="T32" fmla="*/ 32 w 41"/>
                  <a:gd name="T33" fmla="*/ 6 h 38"/>
                  <a:gd name="T34" fmla="*/ 32 w 41"/>
                  <a:gd name="T35" fmla="*/ 6 h 38"/>
                  <a:gd name="T36" fmla="*/ 23 w 41"/>
                  <a:gd name="T37" fmla="*/ 36 h 38"/>
                  <a:gd name="T38" fmla="*/ 20 w 41"/>
                  <a:gd name="T39" fmla="*/ 38 h 38"/>
                  <a:gd name="T40" fmla="*/ 18 w 41"/>
                  <a:gd name="T41" fmla="*/ 36 h 38"/>
                  <a:gd name="T42" fmla="*/ 9 w 41"/>
                  <a:gd name="T43" fmla="*/ 6 h 38"/>
                  <a:gd name="T44" fmla="*/ 9 w 41"/>
                  <a:gd name="T45" fmla="*/ 6 h 38"/>
                  <a:gd name="T46" fmla="*/ 5 w 41"/>
                  <a:gd name="T47"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8">
                    <a:moveTo>
                      <a:pt x="5" y="36"/>
                    </a:moveTo>
                    <a:cubicBezTo>
                      <a:pt x="4" y="38"/>
                      <a:pt x="3" y="38"/>
                      <a:pt x="2" y="38"/>
                    </a:cubicBezTo>
                    <a:cubicBezTo>
                      <a:pt x="1" y="38"/>
                      <a:pt x="0" y="37"/>
                      <a:pt x="0" y="36"/>
                    </a:cubicBezTo>
                    <a:cubicBezTo>
                      <a:pt x="0" y="35"/>
                      <a:pt x="0" y="35"/>
                      <a:pt x="0" y="34"/>
                    </a:cubicBezTo>
                    <a:cubicBezTo>
                      <a:pt x="5" y="3"/>
                      <a:pt x="5" y="3"/>
                      <a:pt x="5" y="3"/>
                    </a:cubicBezTo>
                    <a:cubicBezTo>
                      <a:pt x="6" y="1"/>
                      <a:pt x="7" y="0"/>
                      <a:pt x="9" y="0"/>
                    </a:cubicBezTo>
                    <a:cubicBezTo>
                      <a:pt x="11" y="0"/>
                      <a:pt x="12" y="1"/>
                      <a:pt x="12" y="2"/>
                    </a:cubicBezTo>
                    <a:cubicBezTo>
                      <a:pt x="20" y="30"/>
                      <a:pt x="20" y="30"/>
                      <a:pt x="20" y="30"/>
                    </a:cubicBezTo>
                    <a:cubicBezTo>
                      <a:pt x="20" y="30"/>
                      <a:pt x="20" y="30"/>
                      <a:pt x="20" y="30"/>
                    </a:cubicBezTo>
                    <a:cubicBezTo>
                      <a:pt x="28" y="2"/>
                      <a:pt x="28" y="2"/>
                      <a:pt x="28" y="2"/>
                    </a:cubicBezTo>
                    <a:cubicBezTo>
                      <a:pt x="29" y="1"/>
                      <a:pt x="30" y="0"/>
                      <a:pt x="32" y="0"/>
                    </a:cubicBezTo>
                    <a:cubicBezTo>
                      <a:pt x="33" y="0"/>
                      <a:pt x="35" y="1"/>
                      <a:pt x="35" y="3"/>
                    </a:cubicBezTo>
                    <a:cubicBezTo>
                      <a:pt x="41" y="34"/>
                      <a:pt x="41" y="34"/>
                      <a:pt x="41" y="34"/>
                    </a:cubicBezTo>
                    <a:cubicBezTo>
                      <a:pt x="41" y="35"/>
                      <a:pt x="41" y="35"/>
                      <a:pt x="41" y="36"/>
                    </a:cubicBezTo>
                    <a:cubicBezTo>
                      <a:pt x="41" y="37"/>
                      <a:pt x="40" y="38"/>
                      <a:pt x="39" y="38"/>
                    </a:cubicBezTo>
                    <a:cubicBezTo>
                      <a:pt x="37" y="38"/>
                      <a:pt x="36" y="38"/>
                      <a:pt x="36" y="36"/>
                    </a:cubicBezTo>
                    <a:cubicBezTo>
                      <a:pt x="32" y="6"/>
                      <a:pt x="32" y="6"/>
                      <a:pt x="32" y="6"/>
                    </a:cubicBezTo>
                    <a:cubicBezTo>
                      <a:pt x="32" y="6"/>
                      <a:pt x="32" y="6"/>
                      <a:pt x="32" y="6"/>
                    </a:cubicBezTo>
                    <a:cubicBezTo>
                      <a:pt x="23" y="36"/>
                      <a:pt x="23" y="36"/>
                      <a:pt x="23" y="36"/>
                    </a:cubicBezTo>
                    <a:cubicBezTo>
                      <a:pt x="22" y="38"/>
                      <a:pt x="21" y="38"/>
                      <a:pt x="20" y="38"/>
                    </a:cubicBezTo>
                    <a:cubicBezTo>
                      <a:pt x="19" y="38"/>
                      <a:pt x="18" y="38"/>
                      <a:pt x="18" y="36"/>
                    </a:cubicBezTo>
                    <a:cubicBezTo>
                      <a:pt x="9" y="6"/>
                      <a:pt x="9" y="6"/>
                      <a:pt x="9" y="6"/>
                    </a:cubicBezTo>
                    <a:cubicBezTo>
                      <a:pt x="9" y="6"/>
                      <a:pt x="9" y="6"/>
                      <a:pt x="9" y="6"/>
                    </a:cubicBezTo>
                    <a:lnTo>
                      <a:pt x="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0"/>
              <p:cNvSpPr>
                <a:spLocks noEditPoints="1"/>
              </p:cNvSpPr>
              <p:nvPr userDrawn="1"/>
            </p:nvSpPr>
            <p:spPr bwMode="auto">
              <a:xfrm>
                <a:off x="3268663" y="1017589"/>
                <a:ext cx="117475" cy="142875"/>
              </a:xfrm>
              <a:custGeom>
                <a:avLst/>
                <a:gdLst>
                  <a:gd name="T0" fmla="*/ 4 w 31"/>
                  <a:gd name="T1" fmla="*/ 36 h 38"/>
                  <a:gd name="T2" fmla="*/ 2 w 31"/>
                  <a:gd name="T3" fmla="*/ 38 h 38"/>
                  <a:gd name="T4" fmla="*/ 0 w 31"/>
                  <a:gd name="T5" fmla="*/ 36 h 38"/>
                  <a:gd name="T6" fmla="*/ 1 w 31"/>
                  <a:gd name="T7" fmla="*/ 34 h 38"/>
                  <a:gd name="T8" fmla="*/ 12 w 31"/>
                  <a:gd name="T9" fmla="*/ 3 h 38"/>
                  <a:gd name="T10" fmla="*/ 16 w 31"/>
                  <a:gd name="T11" fmla="*/ 0 h 38"/>
                  <a:gd name="T12" fmla="*/ 19 w 31"/>
                  <a:gd name="T13" fmla="*/ 3 h 38"/>
                  <a:gd name="T14" fmla="*/ 31 w 31"/>
                  <a:gd name="T15" fmla="*/ 34 h 38"/>
                  <a:gd name="T16" fmla="*/ 31 w 31"/>
                  <a:gd name="T17" fmla="*/ 36 h 38"/>
                  <a:gd name="T18" fmla="*/ 29 w 31"/>
                  <a:gd name="T19" fmla="*/ 38 h 38"/>
                  <a:gd name="T20" fmla="*/ 27 w 31"/>
                  <a:gd name="T21" fmla="*/ 36 h 38"/>
                  <a:gd name="T22" fmla="*/ 24 w 31"/>
                  <a:gd name="T23" fmla="*/ 30 h 38"/>
                  <a:gd name="T24" fmla="*/ 7 w 31"/>
                  <a:gd name="T25" fmla="*/ 30 h 38"/>
                  <a:gd name="T26" fmla="*/ 4 w 31"/>
                  <a:gd name="T27" fmla="*/ 36 h 38"/>
                  <a:gd name="T28" fmla="*/ 16 w 31"/>
                  <a:gd name="T29" fmla="*/ 5 h 38"/>
                  <a:gd name="T30" fmla="*/ 16 w 31"/>
                  <a:gd name="T31" fmla="*/ 5 h 38"/>
                  <a:gd name="T32" fmla="*/ 8 w 31"/>
                  <a:gd name="T33" fmla="*/ 26 h 38"/>
                  <a:gd name="T34" fmla="*/ 23 w 31"/>
                  <a:gd name="T35" fmla="*/ 26 h 38"/>
                  <a:gd name="T36" fmla="*/ 16 w 31"/>
                  <a:gd name="T37"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38">
                    <a:moveTo>
                      <a:pt x="4" y="36"/>
                    </a:moveTo>
                    <a:cubicBezTo>
                      <a:pt x="4" y="37"/>
                      <a:pt x="3" y="38"/>
                      <a:pt x="2" y="38"/>
                    </a:cubicBezTo>
                    <a:cubicBezTo>
                      <a:pt x="1" y="38"/>
                      <a:pt x="0" y="37"/>
                      <a:pt x="0" y="36"/>
                    </a:cubicBezTo>
                    <a:cubicBezTo>
                      <a:pt x="0" y="36"/>
                      <a:pt x="0" y="34"/>
                      <a:pt x="1" y="34"/>
                    </a:cubicBezTo>
                    <a:cubicBezTo>
                      <a:pt x="12" y="3"/>
                      <a:pt x="12" y="3"/>
                      <a:pt x="12" y="3"/>
                    </a:cubicBezTo>
                    <a:cubicBezTo>
                      <a:pt x="13" y="1"/>
                      <a:pt x="14" y="0"/>
                      <a:pt x="16" y="0"/>
                    </a:cubicBezTo>
                    <a:cubicBezTo>
                      <a:pt x="17" y="0"/>
                      <a:pt x="18" y="1"/>
                      <a:pt x="19" y="3"/>
                    </a:cubicBezTo>
                    <a:cubicBezTo>
                      <a:pt x="31" y="34"/>
                      <a:pt x="31" y="34"/>
                      <a:pt x="31" y="34"/>
                    </a:cubicBezTo>
                    <a:cubicBezTo>
                      <a:pt x="31" y="34"/>
                      <a:pt x="31" y="36"/>
                      <a:pt x="31" y="36"/>
                    </a:cubicBezTo>
                    <a:cubicBezTo>
                      <a:pt x="31" y="37"/>
                      <a:pt x="30" y="38"/>
                      <a:pt x="29" y="38"/>
                    </a:cubicBezTo>
                    <a:cubicBezTo>
                      <a:pt x="28" y="38"/>
                      <a:pt x="27" y="37"/>
                      <a:pt x="27" y="36"/>
                    </a:cubicBezTo>
                    <a:cubicBezTo>
                      <a:pt x="24" y="30"/>
                      <a:pt x="24" y="30"/>
                      <a:pt x="24" y="30"/>
                    </a:cubicBezTo>
                    <a:cubicBezTo>
                      <a:pt x="7" y="30"/>
                      <a:pt x="7" y="30"/>
                      <a:pt x="7" y="30"/>
                    </a:cubicBezTo>
                    <a:lnTo>
                      <a:pt x="4" y="36"/>
                    </a:lnTo>
                    <a:close/>
                    <a:moveTo>
                      <a:pt x="16" y="5"/>
                    </a:moveTo>
                    <a:cubicBezTo>
                      <a:pt x="16" y="5"/>
                      <a:pt x="16" y="5"/>
                      <a:pt x="16" y="5"/>
                    </a:cubicBezTo>
                    <a:cubicBezTo>
                      <a:pt x="8" y="26"/>
                      <a:pt x="8" y="26"/>
                      <a:pt x="8" y="26"/>
                    </a:cubicBezTo>
                    <a:cubicBezTo>
                      <a:pt x="23" y="26"/>
                      <a:pt x="23" y="26"/>
                      <a:pt x="23" y="26"/>
                    </a:cubicBezTo>
                    <a:lnTo>
                      <a:pt x="1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
              <p:cNvSpPr>
                <a:spLocks noEditPoints="1"/>
              </p:cNvSpPr>
              <p:nvPr userDrawn="1"/>
            </p:nvSpPr>
            <p:spPr bwMode="auto">
              <a:xfrm>
                <a:off x="3400426" y="1017589"/>
                <a:ext cx="85725" cy="142875"/>
              </a:xfrm>
              <a:custGeom>
                <a:avLst/>
                <a:gdLst>
                  <a:gd name="T0" fmla="*/ 5 w 23"/>
                  <a:gd name="T1" fmla="*/ 36 h 38"/>
                  <a:gd name="T2" fmla="*/ 2 w 23"/>
                  <a:gd name="T3" fmla="*/ 38 h 38"/>
                  <a:gd name="T4" fmla="*/ 0 w 23"/>
                  <a:gd name="T5" fmla="*/ 36 h 38"/>
                  <a:gd name="T6" fmla="*/ 0 w 23"/>
                  <a:gd name="T7" fmla="*/ 3 h 38"/>
                  <a:gd name="T8" fmla="*/ 3 w 23"/>
                  <a:gd name="T9" fmla="*/ 0 h 38"/>
                  <a:gd name="T10" fmla="*/ 11 w 23"/>
                  <a:gd name="T11" fmla="*/ 0 h 38"/>
                  <a:gd name="T12" fmla="*/ 23 w 23"/>
                  <a:gd name="T13" fmla="*/ 10 h 38"/>
                  <a:gd name="T14" fmla="*/ 12 w 23"/>
                  <a:gd name="T15" fmla="*/ 21 h 38"/>
                  <a:gd name="T16" fmla="*/ 10 w 23"/>
                  <a:gd name="T17" fmla="*/ 21 h 38"/>
                  <a:gd name="T18" fmla="*/ 22 w 23"/>
                  <a:gd name="T19" fmla="*/ 34 h 38"/>
                  <a:gd name="T20" fmla="*/ 23 w 23"/>
                  <a:gd name="T21" fmla="*/ 36 h 38"/>
                  <a:gd name="T22" fmla="*/ 21 w 23"/>
                  <a:gd name="T23" fmla="*/ 38 h 38"/>
                  <a:gd name="T24" fmla="*/ 19 w 23"/>
                  <a:gd name="T25" fmla="*/ 37 h 38"/>
                  <a:gd name="T26" fmla="*/ 5 w 23"/>
                  <a:gd name="T27" fmla="*/ 21 h 38"/>
                  <a:gd name="T28" fmla="*/ 5 w 23"/>
                  <a:gd name="T29" fmla="*/ 36 h 38"/>
                  <a:gd name="T30" fmla="*/ 5 w 23"/>
                  <a:gd name="T31" fmla="*/ 18 h 38"/>
                  <a:gd name="T32" fmla="*/ 11 w 23"/>
                  <a:gd name="T33" fmla="*/ 18 h 38"/>
                  <a:gd name="T34" fmla="*/ 18 w 23"/>
                  <a:gd name="T35" fmla="*/ 11 h 38"/>
                  <a:gd name="T36" fmla="*/ 11 w 23"/>
                  <a:gd name="T37" fmla="*/ 4 h 38"/>
                  <a:gd name="T38" fmla="*/ 5 w 23"/>
                  <a:gd name="T39" fmla="*/ 4 h 38"/>
                  <a:gd name="T40" fmla="*/ 5 w 23"/>
                  <a:gd name="T41"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38">
                    <a:moveTo>
                      <a:pt x="5" y="36"/>
                    </a:moveTo>
                    <a:cubicBezTo>
                      <a:pt x="5" y="37"/>
                      <a:pt x="4" y="38"/>
                      <a:pt x="2" y="38"/>
                    </a:cubicBezTo>
                    <a:cubicBezTo>
                      <a:pt x="1" y="38"/>
                      <a:pt x="0" y="37"/>
                      <a:pt x="0" y="36"/>
                    </a:cubicBezTo>
                    <a:cubicBezTo>
                      <a:pt x="0" y="3"/>
                      <a:pt x="0" y="3"/>
                      <a:pt x="0" y="3"/>
                    </a:cubicBezTo>
                    <a:cubicBezTo>
                      <a:pt x="0" y="1"/>
                      <a:pt x="1" y="0"/>
                      <a:pt x="3" y="0"/>
                    </a:cubicBezTo>
                    <a:cubicBezTo>
                      <a:pt x="11" y="0"/>
                      <a:pt x="11" y="0"/>
                      <a:pt x="11" y="0"/>
                    </a:cubicBezTo>
                    <a:cubicBezTo>
                      <a:pt x="17" y="0"/>
                      <a:pt x="23" y="4"/>
                      <a:pt x="23" y="10"/>
                    </a:cubicBezTo>
                    <a:cubicBezTo>
                      <a:pt x="23" y="18"/>
                      <a:pt x="18" y="21"/>
                      <a:pt x="12" y="21"/>
                    </a:cubicBezTo>
                    <a:cubicBezTo>
                      <a:pt x="10" y="21"/>
                      <a:pt x="10" y="21"/>
                      <a:pt x="10" y="21"/>
                    </a:cubicBezTo>
                    <a:cubicBezTo>
                      <a:pt x="22" y="34"/>
                      <a:pt x="22" y="34"/>
                      <a:pt x="22" y="34"/>
                    </a:cubicBezTo>
                    <a:cubicBezTo>
                      <a:pt x="23" y="35"/>
                      <a:pt x="23" y="35"/>
                      <a:pt x="23" y="36"/>
                    </a:cubicBezTo>
                    <a:cubicBezTo>
                      <a:pt x="23" y="37"/>
                      <a:pt x="22" y="38"/>
                      <a:pt x="21" y="38"/>
                    </a:cubicBezTo>
                    <a:cubicBezTo>
                      <a:pt x="20" y="38"/>
                      <a:pt x="20" y="38"/>
                      <a:pt x="19" y="37"/>
                    </a:cubicBezTo>
                    <a:cubicBezTo>
                      <a:pt x="5" y="21"/>
                      <a:pt x="5" y="21"/>
                      <a:pt x="5" y="21"/>
                    </a:cubicBezTo>
                    <a:lnTo>
                      <a:pt x="5" y="36"/>
                    </a:lnTo>
                    <a:close/>
                    <a:moveTo>
                      <a:pt x="5" y="18"/>
                    </a:moveTo>
                    <a:cubicBezTo>
                      <a:pt x="11" y="18"/>
                      <a:pt x="11" y="18"/>
                      <a:pt x="11" y="18"/>
                    </a:cubicBezTo>
                    <a:cubicBezTo>
                      <a:pt x="16" y="18"/>
                      <a:pt x="18" y="16"/>
                      <a:pt x="18" y="11"/>
                    </a:cubicBezTo>
                    <a:cubicBezTo>
                      <a:pt x="18" y="7"/>
                      <a:pt x="15" y="4"/>
                      <a:pt x="11" y="4"/>
                    </a:cubicBezTo>
                    <a:cubicBezTo>
                      <a:pt x="5" y="4"/>
                      <a:pt x="5" y="4"/>
                      <a:pt x="5" y="4"/>
                    </a:cubicBez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2"/>
              <p:cNvSpPr>
                <a:spLocks/>
              </p:cNvSpPr>
              <p:nvPr userDrawn="1"/>
            </p:nvSpPr>
            <p:spPr bwMode="auto">
              <a:xfrm>
                <a:off x="3505201" y="1017589"/>
                <a:ext cx="101600" cy="142875"/>
              </a:xfrm>
              <a:custGeom>
                <a:avLst/>
                <a:gdLst>
                  <a:gd name="T0" fmla="*/ 5 w 27"/>
                  <a:gd name="T1" fmla="*/ 36 h 38"/>
                  <a:gd name="T2" fmla="*/ 2 w 27"/>
                  <a:gd name="T3" fmla="*/ 38 h 38"/>
                  <a:gd name="T4" fmla="*/ 0 w 27"/>
                  <a:gd name="T5" fmla="*/ 36 h 38"/>
                  <a:gd name="T6" fmla="*/ 0 w 27"/>
                  <a:gd name="T7" fmla="*/ 2 h 38"/>
                  <a:gd name="T8" fmla="*/ 2 w 27"/>
                  <a:gd name="T9" fmla="*/ 0 h 38"/>
                  <a:gd name="T10" fmla="*/ 5 w 27"/>
                  <a:gd name="T11" fmla="*/ 2 h 38"/>
                  <a:gd name="T12" fmla="*/ 5 w 27"/>
                  <a:gd name="T13" fmla="*/ 16 h 38"/>
                  <a:gd name="T14" fmla="*/ 21 w 27"/>
                  <a:gd name="T15" fmla="*/ 1 h 38"/>
                  <a:gd name="T16" fmla="*/ 23 w 27"/>
                  <a:gd name="T17" fmla="*/ 0 h 38"/>
                  <a:gd name="T18" fmla="*/ 25 w 27"/>
                  <a:gd name="T19" fmla="*/ 2 h 38"/>
                  <a:gd name="T20" fmla="*/ 24 w 27"/>
                  <a:gd name="T21" fmla="*/ 4 h 38"/>
                  <a:gd name="T22" fmla="*/ 9 w 27"/>
                  <a:gd name="T23" fmla="*/ 18 h 38"/>
                  <a:gd name="T24" fmla="*/ 26 w 27"/>
                  <a:gd name="T25" fmla="*/ 34 h 38"/>
                  <a:gd name="T26" fmla="*/ 27 w 27"/>
                  <a:gd name="T27" fmla="*/ 36 h 38"/>
                  <a:gd name="T28" fmla="*/ 25 w 27"/>
                  <a:gd name="T29" fmla="*/ 38 h 38"/>
                  <a:gd name="T30" fmla="*/ 22 w 27"/>
                  <a:gd name="T31" fmla="*/ 37 h 38"/>
                  <a:gd name="T32" fmla="*/ 5 w 27"/>
                  <a:gd name="T33" fmla="*/ 20 h 38"/>
                  <a:gd name="T34" fmla="*/ 5 w 27"/>
                  <a:gd name="T3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8">
                    <a:moveTo>
                      <a:pt x="5" y="36"/>
                    </a:moveTo>
                    <a:cubicBezTo>
                      <a:pt x="5" y="37"/>
                      <a:pt x="4" y="38"/>
                      <a:pt x="2" y="38"/>
                    </a:cubicBezTo>
                    <a:cubicBezTo>
                      <a:pt x="1" y="38"/>
                      <a:pt x="0" y="37"/>
                      <a:pt x="0" y="36"/>
                    </a:cubicBezTo>
                    <a:cubicBezTo>
                      <a:pt x="0" y="2"/>
                      <a:pt x="0" y="2"/>
                      <a:pt x="0" y="2"/>
                    </a:cubicBezTo>
                    <a:cubicBezTo>
                      <a:pt x="0" y="1"/>
                      <a:pt x="1" y="0"/>
                      <a:pt x="2" y="0"/>
                    </a:cubicBezTo>
                    <a:cubicBezTo>
                      <a:pt x="4" y="0"/>
                      <a:pt x="5" y="1"/>
                      <a:pt x="5" y="2"/>
                    </a:cubicBezTo>
                    <a:cubicBezTo>
                      <a:pt x="5" y="16"/>
                      <a:pt x="5" y="16"/>
                      <a:pt x="5" y="16"/>
                    </a:cubicBezTo>
                    <a:cubicBezTo>
                      <a:pt x="21" y="1"/>
                      <a:pt x="21" y="1"/>
                      <a:pt x="21" y="1"/>
                    </a:cubicBezTo>
                    <a:cubicBezTo>
                      <a:pt x="22" y="1"/>
                      <a:pt x="22" y="0"/>
                      <a:pt x="23" y="0"/>
                    </a:cubicBezTo>
                    <a:cubicBezTo>
                      <a:pt x="25" y="0"/>
                      <a:pt x="25" y="1"/>
                      <a:pt x="25" y="2"/>
                    </a:cubicBezTo>
                    <a:cubicBezTo>
                      <a:pt x="25" y="3"/>
                      <a:pt x="25" y="4"/>
                      <a:pt x="24" y="4"/>
                    </a:cubicBezTo>
                    <a:cubicBezTo>
                      <a:pt x="9" y="18"/>
                      <a:pt x="9" y="18"/>
                      <a:pt x="9" y="18"/>
                    </a:cubicBezTo>
                    <a:cubicBezTo>
                      <a:pt x="26" y="34"/>
                      <a:pt x="26" y="34"/>
                      <a:pt x="26" y="34"/>
                    </a:cubicBezTo>
                    <a:cubicBezTo>
                      <a:pt x="27" y="35"/>
                      <a:pt x="27" y="35"/>
                      <a:pt x="27" y="36"/>
                    </a:cubicBezTo>
                    <a:cubicBezTo>
                      <a:pt x="27" y="37"/>
                      <a:pt x="26" y="38"/>
                      <a:pt x="25" y="38"/>
                    </a:cubicBezTo>
                    <a:cubicBezTo>
                      <a:pt x="24" y="38"/>
                      <a:pt x="23" y="38"/>
                      <a:pt x="22" y="37"/>
                    </a:cubicBezTo>
                    <a:cubicBezTo>
                      <a:pt x="5" y="20"/>
                      <a:pt x="5" y="20"/>
                      <a:pt x="5" y="20"/>
                    </a:cubicBezTo>
                    <a:lnTo>
                      <a:pt x="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3"/>
              <p:cNvSpPr>
                <a:spLocks/>
              </p:cNvSpPr>
              <p:nvPr userDrawn="1"/>
            </p:nvSpPr>
            <p:spPr bwMode="auto">
              <a:xfrm>
                <a:off x="3621088" y="1017589"/>
                <a:ext cx="68263" cy="142875"/>
              </a:xfrm>
              <a:custGeom>
                <a:avLst/>
                <a:gdLst>
                  <a:gd name="T0" fmla="*/ 4 w 18"/>
                  <a:gd name="T1" fmla="*/ 33 h 38"/>
                  <a:gd name="T2" fmla="*/ 16 w 18"/>
                  <a:gd name="T3" fmla="*/ 33 h 38"/>
                  <a:gd name="T4" fmla="*/ 18 w 18"/>
                  <a:gd name="T5" fmla="*/ 36 h 38"/>
                  <a:gd name="T6" fmla="*/ 16 w 18"/>
                  <a:gd name="T7" fmla="*/ 38 h 38"/>
                  <a:gd name="T8" fmla="*/ 2 w 18"/>
                  <a:gd name="T9" fmla="*/ 38 h 38"/>
                  <a:gd name="T10" fmla="*/ 0 w 18"/>
                  <a:gd name="T11" fmla="*/ 35 h 38"/>
                  <a:gd name="T12" fmla="*/ 0 w 18"/>
                  <a:gd name="T13" fmla="*/ 3 h 38"/>
                  <a:gd name="T14" fmla="*/ 2 w 18"/>
                  <a:gd name="T15" fmla="*/ 0 h 38"/>
                  <a:gd name="T16" fmla="*/ 16 w 18"/>
                  <a:gd name="T17" fmla="*/ 0 h 38"/>
                  <a:gd name="T18" fmla="*/ 18 w 18"/>
                  <a:gd name="T19" fmla="*/ 2 h 38"/>
                  <a:gd name="T20" fmla="*/ 16 w 18"/>
                  <a:gd name="T21" fmla="*/ 5 h 38"/>
                  <a:gd name="T22" fmla="*/ 4 w 18"/>
                  <a:gd name="T23" fmla="*/ 5 h 38"/>
                  <a:gd name="T24" fmla="*/ 4 w 18"/>
                  <a:gd name="T25" fmla="*/ 17 h 38"/>
                  <a:gd name="T26" fmla="*/ 15 w 18"/>
                  <a:gd name="T27" fmla="*/ 17 h 38"/>
                  <a:gd name="T28" fmla="*/ 17 w 18"/>
                  <a:gd name="T29" fmla="*/ 19 h 38"/>
                  <a:gd name="T30" fmla="*/ 15 w 18"/>
                  <a:gd name="T31" fmla="*/ 21 h 38"/>
                  <a:gd name="T32" fmla="*/ 4 w 18"/>
                  <a:gd name="T33" fmla="*/ 21 h 38"/>
                  <a:gd name="T34" fmla="*/ 4 w 18"/>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38">
                    <a:moveTo>
                      <a:pt x="4" y="33"/>
                    </a:moveTo>
                    <a:cubicBezTo>
                      <a:pt x="16" y="33"/>
                      <a:pt x="16" y="33"/>
                      <a:pt x="16" y="33"/>
                    </a:cubicBezTo>
                    <a:cubicBezTo>
                      <a:pt x="17" y="33"/>
                      <a:pt x="18" y="34"/>
                      <a:pt x="18" y="36"/>
                    </a:cubicBezTo>
                    <a:cubicBezTo>
                      <a:pt x="18" y="37"/>
                      <a:pt x="17" y="38"/>
                      <a:pt x="16" y="38"/>
                    </a:cubicBezTo>
                    <a:cubicBezTo>
                      <a:pt x="2" y="38"/>
                      <a:pt x="2" y="38"/>
                      <a:pt x="2" y="38"/>
                    </a:cubicBezTo>
                    <a:cubicBezTo>
                      <a:pt x="0" y="38"/>
                      <a:pt x="0" y="37"/>
                      <a:pt x="0" y="35"/>
                    </a:cubicBezTo>
                    <a:cubicBezTo>
                      <a:pt x="0" y="3"/>
                      <a:pt x="0" y="3"/>
                      <a:pt x="0" y="3"/>
                    </a:cubicBezTo>
                    <a:cubicBezTo>
                      <a:pt x="0" y="1"/>
                      <a:pt x="0" y="0"/>
                      <a:pt x="2" y="0"/>
                    </a:cubicBezTo>
                    <a:cubicBezTo>
                      <a:pt x="16" y="0"/>
                      <a:pt x="16" y="0"/>
                      <a:pt x="16" y="0"/>
                    </a:cubicBezTo>
                    <a:cubicBezTo>
                      <a:pt x="17" y="0"/>
                      <a:pt x="18" y="1"/>
                      <a:pt x="18" y="2"/>
                    </a:cubicBezTo>
                    <a:cubicBezTo>
                      <a:pt x="18" y="4"/>
                      <a:pt x="17" y="5"/>
                      <a:pt x="16" y="5"/>
                    </a:cubicBezTo>
                    <a:cubicBezTo>
                      <a:pt x="4" y="5"/>
                      <a:pt x="4" y="5"/>
                      <a:pt x="4" y="5"/>
                    </a:cubicBezTo>
                    <a:cubicBezTo>
                      <a:pt x="4" y="17"/>
                      <a:pt x="4" y="17"/>
                      <a:pt x="4" y="17"/>
                    </a:cubicBezTo>
                    <a:cubicBezTo>
                      <a:pt x="15" y="17"/>
                      <a:pt x="15" y="17"/>
                      <a:pt x="15" y="17"/>
                    </a:cubicBezTo>
                    <a:cubicBezTo>
                      <a:pt x="16" y="17"/>
                      <a:pt x="17" y="18"/>
                      <a:pt x="17" y="19"/>
                    </a:cubicBezTo>
                    <a:cubicBezTo>
                      <a:pt x="17" y="21"/>
                      <a:pt x="16" y="21"/>
                      <a:pt x="15" y="21"/>
                    </a:cubicBezTo>
                    <a:cubicBezTo>
                      <a:pt x="4" y="21"/>
                      <a:pt x="4" y="21"/>
                      <a:pt x="4" y="21"/>
                    </a:cubicBezTo>
                    <a:lnTo>
                      <a:pt x="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4"/>
              <p:cNvSpPr>
                <a:spLocks/>
              </p:cNvSpPr>
              <p:nvPr userDrawn="1"/>
            </p:nvSpPr>
            <p:spPr bwMode="auto">
              <a:xfrm>
                <a:off x="3700463" y="1017589"/>
                <a:ext cx="85725" cy="142875"/>
              </a:xfrm>
              <a:custGeom>
                <a:avLst/>
                <a:gdLst>
                  <a:gd name="T0" fmla="*/ 9 w 23"/>
                  <a:gd name="T1" fmla="*/ 5 h 38"/>
                  <a:gd name="T2" fmla="*/ 2 w 23"/>
                  <a:gd name="T3" fmla="*/ 5 h 38"/>
                  <a:gd name="T4" fmla="*/ 0 w 23"/>
                  <a:gd name="T5" fmla="*/ 2 h 38"/>
                  <a:gd name="T6" fmla="*/ 2 w 23"/>
                  <a:gd name="T7" fmla="*/ 0 h 38"/>
                  <a:gd name="T8" fmla="*/ 21 w 23"/>
                  <a:gd name="T9" fmla="*/ 0 h 38"/>
                  <a:gd name="T10" fmla="*/ 23 w 23"/>
                  <a:gd name="T11" fmla="*/ 2 h 38"/>
                  <a:gd name="T12" fmla="*/ 21 w 23"/>
                  <a:gd name="T13" fmla="*/ 5 h 38"/>
                  <a:gd name="T14" fmla="*/ 14 w 23"/>
                  <a:gd name="T15" fmla="*/ 5 h 38"/>
                  <a:gd name="T16" fmla="*/ 14 w 23"/>
                  <a:gd name="T17" fmla="*/ 36 h 38"/>
                  <a:gd name="T18" fmla="*/ 12 w 23"/>
                  <a:gd name="T19" fmla="*/ 38 h 38"/>
                  <a:gd name="T20" fmla="*/ 9 w 23"/>
                  <a:gd name="T21" fmla="*/ 36 h 38"/>
                  <a:gd name="T22" fmla="*/ 9 w 23"/>
                  <a:gd name="T23"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8">
                    <a:moveTo>
                      <a:pt x="9" y="5"/>
                    </a:moveTo>
                    <a:cubicBezTo>
                      <a:pt x="2" y="5"/>
                      <a:pt x="2" y="5"/>
                      <a:pt x="2" y="5"/>
                    </a:cubicBezTo>
                    <a:cubicBezTo>
                      <a:pt x="1" y="5"/>
                      <a:pt x="0" y="4"/>
                      <a:pt x="0" y="2"/>
                    </a:cubicBezTo>
                    <a:cubicBezTo>
                      <a:pt x="0" y="1"/>
                      <a:pt x="1" y="0"/>
                      <a:pt x="2" y="0"/>
                    </a:cubicBezTo>
                    <a:cubicBezTo>
                      <a:pt x="21" y="0"/>
                      <a:pt x="21" y="0"/>
                      <a:pt x="21" y="0"/>
                    </a:cubicBezTo>
                    <a:cubicBezTo>
                      <a:pt x="22" y="0"/>
                      <a:pt x="23" y="1"/>
                      <a:pt x="23" y="2"/>
                    </a:cubicBezTo>
                    <a:cubicBezTo>
                      <a:pt x="23" y="4"/>
                      <a:pt x="22" y="5"/>
                      <a:pt x="21" y="5"/>
                    </a:cubicBezTo>
                    <a:cubicBezTo>
                      <a:pt x="14" y="5"/>
                      <a:pt x="14" y="5"/>
                      <a:pt x="14" y="5"/>
                    </a:cubicBezTo>
                    <a:cubicBezTo>
                      <a:pt x="14" y="36"/>
                      <a:pt x="14" y="36"/>
                      <a:pt x="14" y="36"/>
                    </a:cubicBezTo>
                    <a:cubicBezTo>
                      <a:pt x="14" y="37"/>
                      <a:pt x="13" y="38"/>
                      <a:pt x="12" y="38"/>
                    </a:cubicBezTo>
                    <a:cubicBezTo>
                      <a:pt x="10" y="38"/>
                      <a:pt x="9" y="37"/>
                      <a:pt x="9" y="36"/>
                    </a:cubicBezTo>
                    <a:lnTo>
                      <a:pt x="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25"/>
              <p:cNvSpPr>
                <a:spLocks noChangeArrowheads="1"/>
              </p:cNvSpPr>
              <p:nvPr userDrawn="1"/>
            </p:nvSpPr>
            <p:spPr bwMode="auto">
              <a:xfrm>
                <a:off x="3790951" y="1141414"/>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6"/>
              <p:cNvSpPr>
                <a:spLocks/>
              </p:cNvSpPr>
              <p:nvPr userDrawn="1"/>
            </p:nvSpPr>
            <p:spPr bwMode="auto">
              <a:xfrm>
                <a:off x="3884613" y="1017589"/>
                <a:ext cx="85725" cy="142875"/>
              </a:xfrm>
              <a:custGeom>
                <a:avLst/>
                <a:gdLst>
                  <a:gd name="T0" fmla="*/ 20 w 23"/>
                  <a:gd name="T1" fmla="*/ 4 h 38"/>
                  <a:gd name="T2" fmla="*/ 18 w 23"/>
                  <a:gd name="T3" fmla="*/ 6 h 38"/>
                  <a:gd name="T4" fmla="*/ 11 w 23"/>
                  <a:gd name="T5" fmla="*/ 4 h 38"/>
                  <a:gd name="T6" fmla="*/ 5 w 23"/>
                  <a:gd name="T7" fmla="*/ 9 h 38"/>
                  <a:gd name="T8" fmla="*/ 23 w 23"/>
                  <a:gd name="T9" fmla="*/ 26 h 38"/>
                  <a:gd name="T10" fmla="*/ 10 w 23"/>
                  <a:gd name="T11" fmla="*/ 38 h 38"/>
                  <a:gd name="T12" fmla="*/ 0 w 23"/>
                  <a:gd name="T13" fmla="*/ 34 h 38"/>
                  <a:gd name="T14" fmla="*/ 2 w 23"/>
                  <a:gd name="T15" fmla="*/ 31 h 38"/>
                  <a:gd name="T16" fmla="*/ 10 w 23"/>
                  <a:gd name="T17" fmla="*/ 34 h 38"/>
                  <a:gd name="T18" fmla="*/ 18 w 23"/>
                  <a:gd name="T19" fmla="*/ 26 h 38"/>
                  <a:gd name="T20" fmla="*/ 0 w 23"/>
                  <a:gd name="T21" fmla="*/ 10 h 38"/>
                  <a:gd name="T22" fmla="*/ 11 w 23"/>
                  <a:gd name="T23" fmla="*/ 0 h 38"/>
                  <a:gd name="T24" fmla="*/ 20 w 23"/>
                  <a:gd name="T2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8">
                    <a:moveTo>
                      <a:pt x="20" y="4"/>
                    </a:moveTo>
                    <a:cubicBezTo>
                      <a:pt x="20" y="5"/>
                      <a:pt x="20" y="6"/>
                      <a:pt x="18" y="6"/>
                    </a:cubicBezTo>
                    <a:cubicBezTo>
                      <a:pt x="16" y="6"/>
                      <a:pt x="16" y="4"/>
                      <a:pt x="11" y="4"/>
                    </a:cubicBezTo>
                    <a:cubicBezTo>
                      <a:pt x="8" y="4"/>
                      <a:pt x="5" y="6"/>
                      <a:pt x="5" y="9"/>
                    </a:cubicBezTo>
                    <a:cubicBezTo>
                      <a:pt x="5" y="18"/>
                      <a:pt x="23" y="14"/>
                      <a:pt x="23" y="26"/>
                    </a:cubicBezTo>
                    <a:cubicBezTo>
                      <a:pt x="23" y="32"/>
                      <a:pt x="18" y="38"/>
                      <a:pt x="10" y="38"/>
                    </a:cubicBezTo>
                    <a:cubicBezTo>
                      <a:pt x="5" y="38"/>
                      <a:pt x="0" y="36"/>
                      <a:pt x="0" y="34"/>
                    </a:cubicBezTo>
                    <a:cubicBezTo>
                      <a:pt x="0" y="32"/>
                      <a:pt x="0" y="31"/>
                      <a:pt x="2" y="31"/>
                    </a:cubicBezTo>
                    <a:cubicBezTo>
                      <a:pt x="3" y="31"/>
                      <a:pt x="6" y="34"/>
                      <a:pt x="10" y="34"/>
                    </a:cubicBezTo>
                    <a:cubicBezTo>
                      <a:pt x="15" y="34"/>
                      <a:pt x="18" y="31"/>
                      <a:pt x="18" y="26"/>
                    </a:cubicBezTo>
                    <a:cubicBezTo>
                      <a:pt x="18" y="18"/>
                      <a:pt x="0" y="22"/>
                      <a:pt x="0" y="10"/>
                    </a:cubicBezTo>
                    <a:cubicBezTo>
                      <a:pt x="0" y="5"/>
                      <a:pt x="4" y="0"/>
                      <a:pt x="11" y="0"/>
                    </a:cubicBezTo>
                    <a:cubicBezTo>
                      <a:pt x="16" y="0"/>
                      <a:pt x="20" y="2"/>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7"/>
              <p:cNvSpPr>
                <a:spLocks/>
              </p:cNvSpPr>
              <p:nvPr userDrawn="1"/>
            </p:nvSpPr>
            <p:spPr bwMode="auto">
              <a:xfrm>
                <a:off x="3986213" y="1017589"/>
                <a:ext cx="107950" cy="142875"/>
              </a:xfrm>
              <a:custGeom>
                <a:avLst/>
                <a:gdLst>
                  <a:gd name="T0" fmla="*/ 0 w 29"/>
                  <a:gd name="T1" fmla="*/ 2 h 38"/>
                  <a:gd name="T2" fmla="*/ 2 w 29"/>
                  <a:gd name="T3" fmla="*/ 0 h 38"/>
                  <a:gd name="T4" fmla="*/ 5 w 29"/>
                  <a:gd name="T5" fmla="*/ 2 h 38"/>
                  <a:gd name="T6" fmla="*/ 5 w 29"/>
                  <a:gd name="T7" fmla="*/ 25 h 38"/>
                  <a:gd name="T8" fmla="*/ 15 w 29"/>
                  <a:gd name="T9" fmla="*/ 34 h 38"/>
                  <a:gd name="T10" fmla="*/ 25 w 29"/>
                  <a:gd name="T11" fmla="*/ 25 h 38"/>
                  <a:gd name="T12" fmla="*/ 25 w 29"/>
                  <a:gd name="T13" fmla="*/ 2 h 38"/>
                  <a:gd name="T14" fmla="*/ 27 w 29"/>
                  <a:gd name="T15" fmla="*/ 0 h 38"/>
                  <a:gd name="T16" fmla="*/ 29 w 29"/>
                  <a:gd name="T17" fmla="*/ 2 h 38"/>
                  <a:gd name="T18" fmla="*/ 29 w 29"/>
                  <a:gd name="T19" fmla="*/ 23 h 38"/>
                  <a:gd name="T20" fmla="*/ 15 w 29"/>
                  <a:gd name="T21" fmla="*/ 38 h 38"/>
                  <a:gd name="T22" fmla="*/ 0 w 29"/>
                  <a:gd name="T23" fmla="*/ 23 h 38"/>
                  <a:gd name="T24" fmla="*/ 0 w 29"/>
                  <a:gd name="T2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8">
                    <a:moveTo>
                      <a:pt x="0" y="2"/>
                    </a:moveTo>
                    <a:cubicBezTo>
                      <a:pt x="0" y="1"/>
                      <a:pt x="1" y="0"/>
                      <a:pt x="2" y="0"/>
                    </a:cubicBezTo>
                    <a:cubicBezTo>
                      <a:pt x="4" y="0"/>
                      <a:pt x="5" y="1"/>
                      <a:pt x="5" y="2"/>
                    </a:cubicBezTo>
                    <a:cubicBezTo>
                      <a:pt x="5" y="25"/>
                      <a:pt x="5" y="25"/>
                      <a:pt x="5" y="25"/>
                    </a:cubicBezTo>
                    <a:cubicBezTo>
                      <a:pt x="5" y="31"/>
                      <a:pt x="9" y="34"/>
                      <a:pt x="15" y="34"/>
                    </a:cubicBezTo>
                    <a:cubicBezTo>
                      <a:pt x="21" y="34"/>
                      <a:pt x="25" y="31"/>
                      <a:pt x="25" y="25"/>
                    </a:cubicBezTo>
                    <a:cubicBezTo>
                      <a:pt x="25" y="2"/>
                      <a:pt x="25" y="2"/>
                      <a:pt x="25" y="2"/>
                    </a:cubicBezTo>
                    <a:cubicBezTo>
                      <a:pt x="25" y="1"/>
                      <a:pt x="25" y="0"/>
                      <a:pt x="27" y="0"/>
                    </a:cubicBezTo>
                    <a:cubicBezTo>
                      <a:pt x="28" y="0"/>
                      <a:pt x="29" y="1"/>
                      <a:pt x="29" y="2"/>
                    </a:cubicBezTo>
                    <a:cubicBezTo>
                      <a:pt x="29" y="23"/>
                      <a:pt x="29" y="23"/>
                      <a:pt x="29" y="23"/>
                    </a:cubicBezTo>
                    <a:cubicBezTo>
                      <a:pt x="29" y="36"/>
                      <a:pt x="21" y="38"/>
                      <a:pt x="15" y="38"/>
                    </a:cubicBezTo>
                    <a:cubicBezTo>
                      <a:pt x="8" y="38"/>
                      <a:pt x="0" y="36"/>
                      <a:pt x="0" y="23"/>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8"/>
              <p:cNvSpPr>
                <a:spLocks/>
              </p:cNvSpPr>
              <p:nvPr userDrawn="1"/>
            </p:nvSpPr>
            <p:spPr bwMode="auto">
              <a:xfrm>
                <a:off x="4113213" y="1017589"/>
                <a:ext cx="107950" cy="142875"/>
              </a:xfrm>
              <a:custGeom>
                <a:avLst/>
                <a:gdLst>
                  <a:gd name="T0" fmla="*/ 17 w 29"/>
                  <a:gd name="T1" fmla="*/ 34 h 38"/>
                  <a:gd name="T2" fmla="*/ 27 w 29"/>
                  <a:gd name="T3" fmla="*/ 31 h 38"/>
                  <a:gd name="T4" fmla="*/ 29 w 29"/>
                  <a:gd name="T5" fmla="*/ 33 h 38"/>
                  <a:gd name="T6" fmla="*/ 17 w 29"/>
                  <a:gd name="T7" fmla="*/ 38 h 38"/>
                  <a:gd name="T8" fmla="*/ 0 w 29"/>
                  <a:gd name="T9" fmla="*/ 19 h 38"/>
                  <a:gd name="T10" fmla="*/ 17 w 29"/>
                  <a:gd name="T11" fmla="*/ 0 h 38"/>
                  <a:gd name="T12" fmla="*/ 28 w 29"/>
                  <a:gd name="T13" fmla="*/ 5 h 38"/>
                  <a:gd name="T14" fmla="*/ 26 w 29"/>
                  <a:gd name="T15" fmla="*/ 8 h 38"/>
                  <a:gd name="T16" fmla="*/ 17 w 29"/>
                  <a:gd name="T17" fmla="*/ 4 h 38"/>
                  <a:gd name="T18" fmla="*/ 5 w 29"/>
                  <a:gd name="T19" fmla="*/ 19 h 38"/>
                  <a:gd name="T20" fmla="*/ 17 w 29"/>
                  <a:gd name="T21"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8">
                    <a:moveTo>
                      <a:pt x="17" y="34"/>
                    </a:moveTo>
                    <a:cubicBezTo>
                      <a:pt x="23" y="34"/>
                      <a:pt x="25" y="31"/>
                      <a:pt x="27" y="31"/>
                    </a:cubicBezTo>
                    <a:cubicBezTo>
                      <a:pt x="28" y="31"/>
                      <a:pt x="29" y="32"/>
                      <a:pt x="29" y="33"/>
                    </a:cubicBezTo>
                    <a:cubicBezTo>
                      <a:pt x="29" y="35"/>
                      <a:pt x="24" y="38"/>
                      <a:pt x="17" y="38"/>
                    </a:cubicBezTo>
                    <a:cubicBezTo>
                      <a:pt x="6" y="38"/>
                      <a:pt x="0" y="29"/>
                      <a:pt x="0" y="19"/>
                    </a:cubicBezTo>
                    <a:cubicBezTo>
                      <a:pt x="0" y="9"/>
                      <a:pt x="6" y="0"/>
                      <a:pt x="17" y="0"/>
                    </a:cubicBezTo>
                    <a:cubicBezTo>
                      <a:pt x="24" y="0"/>
                      <a:pt x="28" y="4"/>
                      <a:pt x="28" y="5"/>
                    </a:cubicBezTo>
                    <a:cubicBezTo>
                      <a:pt x="28" y="7"/>
                      <a:pt x="27" y="8"/>
                      <a:pt x="26" y="8"/>
                    </a:cubicBezTo>
                    <a:cubicBezTo>
                      <a:pt x="24" y="8"/>
                      <a:pt x="23" y="4"/>
                      <a:pt x="17" y="4"/>
                    </a:cubicBezTo>
                    <a:cubicBezTo>
                      <a:pt x="9" y="4"/>
                      <a:pt x="5" y="12"/>
                      <a:pt x="5" y="19"/>
                    </a:cubicBezTo>
                    <a:cubicBezTo>
                      <a:pt x="5" y="26"/>
                      <a:pt x="9" y="34"/>
                      <a:pt x="1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p:cNvSpPr>
                <a:spLocks/>
              </p:cNvSpPr>
              <p:nvPr userDrawn="1"/>
            </p:nvSpPr>
            <p:spPr bwMode="auto">
              <a:xfrm>
                <a:off x="4229101" y="1017589"/>
                <a:ext cx="104775" cy="142875"/>
              </a:xfrm>
              <a:custGeom>
                <a:avLst/>
                <a:gdLst>
                  <a:gd name="T0" fmla="*/ 16 w 28"/>
                  <a:gd name="T1" fmla="*/ 34 h 38"/>
                  <a:gd name="T2" fmla="*/ 26 w 28"/>
                  <a:gd name="T3" fmla="*/ 31 h 38"/>
                  <a:gd name="T4" fmla="*/ 28 w 28"/>
                  <a:gd name="T5" fmla="*/ 33 h 38"/>
                  <a:gd name="T6" fmla="*/ 16 w 28"/>
                  <a:gd name="T7" fmla="*/ 38 h 38"/>
                  <a:gd name="T8" fmla="*/ 0 w 28"/>
                  <a:gd name="T9" fmla="*/ 19 h 38"/>
                  <a:gd name="T10" fmla="*/ 17 w 28"/>
                  <a:gd name="T11" fmla="*/ 0 h 38"/>
                  <a:gd name="T12" fmla="*/ 27 w 28"/>
                  <a:gd name="T13" fmla="*/ 5 h 38"/>
                  <a:gd name="T14" fmla="*/ 26 w 28"/>
                  <a:gd name="T15" fmla="*/ 8 h 38"/>
                  <a:gd name="T16" fmla="*/ 17 w 28"/>
                  <a:gd name="T17" fmla="*/ 4 h 38"/>
                  <a:gd name="T18" fmla="*/ 5 w 28"/>
                  <a:gd name="T19" fmla="*/ 19 h 38"/>
                  <a:gd name="T20" fmla="*/ 16 w 28"/>
                  <a:gd name="T21"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8">
                    <a:moveTo>
                      <a:pt x="16" y="34"/>
                    </a:moveTo>
                    <a:cubicBezTo>
                      <a:pt x="22" y="34"/>
                      <a:pt x="24" y="31"/>
                      <a:pt x="26" y="31"/>
                    </a:cubicBezTo>
                    <a:cubicBezTo>
                      <a:pt x="28" y="31"/>
                      <a:pt x="28" y="32"/>
                      <a:pt x="28" y="33"/>
                    </a:cubicBezTo>
                    <a:cubicBezTo>
                      <a:pt x="28" y="35"/>
                      <a:pt x="23" y="38"/>
                      <a:pt x="16" y="38"/>
                    </a:cubicBezTo>
                    <a:cubicBezTo>
                      <a:pt x="5" y="38"/>
                      <a:pt x="0" y="29"/>
                      <a:pt x="0" y="19"/>
                    </a:cubicBezTo>
                    <a:cubicBezTo>
                      <a:pt x="0" y="9"/>
                      <a:pt x="5" y="0"/>
                      <a:pt x="17" y="0"/>
                    </a:cubicBezTo>
                    <a:cubicBezTo>
                      <a:pt x="23" y="0"/>
                      <a:pt x="27" y="4"/>
                      <a:pt x="27" y="5"/>
                    </a:cubicBezTo>
                    <a:cubicBezTo>
                      <a:pt x="27" y="7"/>
                      <a:pt x="27" y="8"/>
                      <a:pt x="26" y="8"/>
                    </a:cubicBezTo>
                    <a:cubicBezTo>
                      <a:pt x="23" y="8"/>
                      <a:pt x="22" y="4"/>
                      <a:pt x="17" y="4"/>
                    </a:cubicBezTo>
                    <a:cubicBezTo>
                      <a:pt x="8" y="4"/>
                      <a:pt x="5" y="12"/>
                      <a:pt x="5" y="19"/>
                    </a:cubicBezTo>
                    <a:cubicBezTo>
                      <a:pt x="5" y="26"/>
                      <a:pt x="8" y="34"/>
                      <a:pt x="1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0"/>
              <p:cNvSpPr>
                <a:spLocks/>
              </p:cNvSpPr>
              <p:nvPr userDrawn="1"/>
            </p:nvSpPr>
            <p:spPr bwMode="auto">
              <a:xfrm>
                <a:off x="4352926" y="1017589"/>
                <a:ext cx="68263" cy="142875"/>
              </a:xfrm>
              <a:custGeom>
                <a:avLst/>
                <a:gdLst>
                  <a:gd name="T0" fmla="*/ 4 w 18"/>
                  <a:gd name="T1" fmla="*/ 33 h 38"/>
                  <a:gd name="T2" fmla="*/ 16 w 18"/>
                  <a:gd name="T3" fmla="*/ 33 h 38"/>
                  <a:gd name="T4" fmla="*/ 18 w 18"/>
                  <a:gd name="T5" fmla="*/ 36 h 38"/>
                  <a:gd name="T6" fmla="*/ 16 w 18"/>
                  <a:gd name="T7" fmla="*/ 38 h 38"/>
                  <a:gd name="T8" fmla="*/ 2 w 18"/>
                  <a:gd name="T9" fmla="*/ 38 h 38"/>
                  <a:gd name="T10" fmla="*/ 0 w 18"/>
                  <a:gd name="T11" fmla="*/ 35 h 38"/>
                  <a:gd name="T12" fmla="*/ 0 w 18"/>
                  <a:gd name="T13" fmla="*/ 3 h 38"/>
                  <a:gd name="T14" fmla="*/ 2 w 18"/>
                  <a:gd name="T15" fmla="*/ 0 h 38"/>
                  <a:gd name="T16" fmla="*/ 16 w 18"/>
                  <a:gd name="T17" fmla="*/ 0 h 38"/>
                  <a:gd name="T18" fmla="*/ 18 w 18"/>
                  <a:gd name="T19" fmla="*/ 2 h 38"/>
                  <a:gd name="T20" fmla="*/ 16 w 18"/>
                  <a:gd name="T21" fmla="*/ 5 h 38"/>
                  <a:gd name="T22" fmla="*/ 4 w 18"/>
                  <a:gd name="T23" fmla="*/ 5 h 38"/>
                  <a:gd name="T24" fmla="*/ 4 w 18"/>
                  <a:gd name="T25" fmla="*/ 17 h 38"/>
                  <a:gd name="T26" fmla="*/ 15 w 18"/>
                  <a:gd name="T27" fmla="*/ 17 h 38"/>
                  <a:gd name="T28" fmla="*/ 17 w 18"/>
                  <a:gd name="T29" fmla="*/ 19 h 38"/>
                  <a:gd name="T30" fmla="*/ 15 w 18"/>
                  <a:gd name="T31" fmla="*/ 21 h 38"/>
                  <a:gd name="T32" fmla="*/ 4 w 18"/>
                  <a:gd name="T33" fmla="*/ 21 h 38"/>
                  <a:gd name="T34" fmla="*/ 4 w 18"/>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38">
                    <a:moveTo>
                      <a:pt x="4" y="33"/>
                    </a:moveTo>
                    <a:cubicBezTo>
                      <a:pt x="16" y="33"/>
                      <a:pt x="16" y="33"/>
                      <a:pt x="16" y="33"/>
                    </a:cubicBezTo>
                    <a:cubicBezTo>
                      <a:pt x="17" y="33"/>
                      <a:pt x="18" y="34"/>
                      <a:pt x="18" y="36"/>
                    </a:cubicBezTo>
                    <a:cubicBezTo>
                      <a:pt x="18" y="37"/>
                      <a:pt x="17" y="38"/>
                      <a:pt x="16" y="38"/>
                    </a:cubicBezTo>
                    <a:cubicBezTo>
                      <a:pt x="2" y="38"/>
                      <a:pt x="2" y="38"/>
                      <a:pt x="2" y="38"/>
                    </a:cubicBezTo>
                    <a:cubicBezTo>
                      <a:pt x="0" y="38"/>
                      <a:pt x="0" y="37"/>
                      <a:pt x="0" y="35"/>
                    </a:cubicBezTo>
                    <a:cubicBezTo>
                      <a:pt x="0" y="3"/>
                      <a:pt x="0" y="3"/>
                      <a:pt x="0" y="3"/>
                    </a:cubicBezTo>
                    <a:cubicBezTo>
                      <a:pt x="0" y="1"/>
                      <a:pt x="0" y="0"/>
                      <a:pt x="2" y="0"/>
                    </a:cubicBezTo>
                    <a:cubicBezTo>
                      <a:pt x="16" y="0"/>
                      <a:pt x="16" y="0"/>
                      <a:pt x="16" y="0"/>
                    </a:cubicBezTo>
                    <a:cubicBezTo>
                      <a:pt x="17" y="0"/>
                      <a:pt x="18" y="1"/>
                      <a:pt x="18" y="2"/>
                    </a:cubicBezTo>
                    <a:cubicBezTo>
                      <a:pt x="18" y="4"/>
                      <a:pt x="17" y="5"/>
                      <a:pt x="16" y="5"/>
                    </a:cubicBezTo>
                    <a:cubicBezTo>
                      <a:pt x="4" y="5"/>
                      <a:pt x="4" y="5"/>
                      <a:pt x="4" y="5"/>
                    </a:cubicBezTo>
                    <a:cubicBezTo>
                      <a:pt x="4" y="17"/>
                      <a:pt x="4" y="17"/>
                      <a:pt x="4" y="17"/>
                    </a:cubicBezTo>
                    <a:cubicBezTo>
                      <a:pt x="15" y="17"/>
                      <a:pt x="15" y="17"/>
                      <a:pt x="15" y="17"/>
                    </a:cubicBezTo>
                    <a:cubicBezTo>
                      <a:pt x="16" y="17"/>
                      <a:pt x="17" y="18"/>
                      <a:pt x="17" y="19"/>
                    </a:cubicBezTo>
                    <a:cubicBezTo>
                      <a:pt x="17" y="21"/>
                      <a:pt x="16" y="21"/>
                      <a:pt x="15" y="21"/>
                    </a:cubicBezTo>
                    <a:cubicBezTo>
                      <a:pt x="4" y="21"/>
                      <a:pt x="4" y="21"/>
                      <a:pt x="4" y="21"/>
                    </a:cubicBezTo>
                    <a:lnTo>
                      <a:pt x="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1"/>
              <p:cNvSpPr>
                <a:spLocks/>
              </p:cNvSpPr>
              <p:nvPr userDrawn="1"/>
            </p:nvSpPr>
            <p:spPr bwMode="auto">
              <a:xfrm>
                <a:off x="4438651" y="1017589"/>
                <a:ext cx="68263" cy="142875"/>
              </a:xfrm>
              <a:custGeom>
                <a:avLst/>
                <a:gdLst>
                  <a:gd name="T0" fmla="*/ 4 w 18"/>
                  <a:gd name="T1" fmla="*/ 33 h 38"/>
                  <a:gd name="T2" fmla="*/ 16 w 18"/>
                  <a:gd name="T3" fmla="*/ 33 h 38"/>
                  <a:gd name="T4" fmla="*/ 18 w 18"/>
                  <a:gd name="T5" fmla="*/ 36 h 38"/>
                  <a:gd name="T6" fmla="*/ 16 w 18"/>
                  <a:gd name="T7" fmla="*/ 38 h 38"/>
                  <a:gd name="T8" fmla="*/ 2 w 18"/>
                  <a:gd name="T9" fmla="*/ 38 h 38"/>
                  <a:gd name="T10" fmla="*/ 0 w 18"/>
                  <a:gd name="T11" fmla="*/ 35 h 38"/>
                  <a:gd name="T12" fmla="*/ 0 w 18"/>
                  <a:gd name="T13" fmla="*/ 3 h 38"/>
                  <a:gd name="T14" fmla="*/ 2 w 18"/>
                  <a:gd name="T15" fmla="*/ 0 h 38"/>
                  <a:gd name="T16" fmla="*/ 16 w 18"/>
                  <a:gd name="T17" fmla="*/ 0 h 38"/>
                  <a:gd name="T18" fmla="*/ 18 w 18"/>
                  <a:gd name="T19" fmla="*/ 2 h 38"/>
                  <a:gd name="T20" fmla="*/ 16 w 18"/>
                  <a:gd name="T21" fmla="*/ 5 h 38"/>
                  <a:gd name="T22" fmla="*/ 4 w 18"/>
                  <a:gd name="T23" fmla="*/ 5 h 38"/>
                  <a:gd name="T24" fmla="*/ 4 w 18"/>
                  <a:gd name="T25" fmla="*/ 17 h 38"/>
                  <a:gd name="T26" fmla="*/ 15 w 18"/>
                  <a:gd name="T27" fmla="*/ 17 h 38"/>
                  <a:gd name="T28" fmla="*/ 17 w 18"/>
                  <a:gd name="T29" fmla="*/ 19 h 38"/>
                  <a:gd name="T30" fmla="*/ 15 w 18"/>
                  <a:gd name="T31" fmla="*/ 21 h 38"/>
                  <a:gd name="T32" fmla="*/ 4 w 18"/>
                  <a:gd name="T33" fmla="*/ 21 h 38"/>
                  <a:gd name="T34" fmla="*/ 4 w 18"/>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38">
                    <a:moveTo>
                      <a:pt x="4" y="33"/>
                    </a:moveTo>
                    <a:cubicBezTo>
                      <a:pt x="16" y="33"/>
                      <a:pt x="16" y="33"/>
                      <a:pt x="16" y="33"/>
                    </a:cubicBezTo>
                    <a:cubicBezTo>
                      <a:pt x="17" y="33"/>
                      <a:pt x="18" y="34"/>
                      <a:pt x="18" y="36"/>
                    </a:cubicBezTo>
                    <a:cubicBezTo>
                      <a:pt x="18" y="37"/>
                      <a:pt x="17" y="38"/>
                      <a:pt x="16" y="38"/>
                    </a:cubicBezTo>
                    <a:cubicBezTo>
                      <a:pt x="2" y="38"/>
                      <a:pt x="2" y="38"/>
                      <a:pt x="2" y="38"/>
                    </a:cubicBezTo>
                    <a:cubicBezTo>
                      <a:pt x="1" y="38"/>
                      <a:pt x="0" y="37"/>
                      <a:pt x="0" y="35"/>
                    </a:cubicBezTo>
                    <a:cubicBezTo>
                      <a:pt x="0" y="3"/>
                      <a:pt x="0" y="3"/>
                      <a:pt x="0" y="3"/>
                    </a:cubicBezTo>
                    <a:cubicBezTo>
                      <a:pt x="0" y="1"/>
                      <a:pt x="1" y="0"/>
                      <a:pt x="2" y="0"/>
                    </a:cubicBezTo>
                    <a:cubicBezTo>
                      <a:pt x="16" y="0"/>
                      <a:pt x="16" y="0"/>
                      <a:pt x="16" y="0"/>
                    </a:cubicBezTo>
                    <a:cubicBezTo>
                      <a:pt x="17" y="0"/>
                      <a:pt x="18" y="1"/>
                      <a:pt x="18" y="2"/>
                    </a:cubicBezTo>
                    <a:cubicBezTo>
                      <a:pt x="18" y="4"/>
                      <a:pt x="17" y="5"/>
                      <a:pt x="16" y="5"/>
                    </a:cubicBezTo>
                    <a:cubicBezTo>
                      <a:pt x="4" y="5"/>
                      <a:pt x="4" y="5"/>
                      <a:pt x="4" y="5"/>
                    </a:cubicBezTo>
                    <a:cubicBezTo>
                      <a:pt x="4" y="17"/>
                      <a:pt x="4" y="17"/>
                      <a:pt x="4" y="17"/>
                    </a:cubicBezTo>
                    <a:cubicBezTo>
                      <a:pt x="15" y="17"/>
                      <a:pt x="15" y="17"/>
                      <a:pt x="15" y="17"/>
                    </a:cubicBezTo>
                    <a:cubicBezTo>
                      <a:pt x="16" y="17"/>
                      <a:pt x="17" y="18"/>
                      <a:pt x="17" y="19"/>
                    </a:cubicBezTo>
                    <a:cubicBezTo>
                      <a:pt x="17" y="21"/>
                      <a:pt x="16" y="21"/>
                      <a:pt x="15" y="21"/>
                    </a:cubicBezTo>
                    <a:cubicBezTo>
                      <a:pt x="4" y="21"/>
                      <a:pt x="4" y="21"/>
                      <a:pt x="4" y="21"/>
                    </a:cubicBezTo>
                    <a:lnTo>
                      <a:pt x="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2"/>
              <p:cNvSpPr>
                <a:spLocks noEditPoints="1"/>
              </p:cNvSpPr>
              <p:nvPr userDrawn="1"/>
            </p:nvSpPr>
            <p:spPr bwMode="auto">
              <a:xfrm>
                <a:off x="4525963" y="1017589"/>
                <a:ext cx="104775" cy="142875"/>
              </a:xfrm>
              <a:custGeom>
                <a:avLst/>
                <a:gdLst>
                  <a:gd name="T0" fmla="*/ 0 w 28"/>
                  <a:gd name="T1" fmla="*/ 3 h 38"/>
                  <a:gd name="T2" fmla="*/ 2 w 28"/>
                  <a:gd name="T3" fmla="*/ 0 h 38"/>
                  <a:gd name="T4" fmla="*/ 12 w 28"/>
                  <a:gd name="T5" fmla="*/ 0 h 38"/>
                  <a:gd name="T6" fmla="*/ 28 w 28"/>
                  <a:gd name="T7" fmla="*/ 19 h 38"/>
                  <a:gd name="T8" fmla="*/ 12 w 28"/>
                  <a:gd name="T9" fmla="*/ 38 h 38"/>
                  <a:gd name="T10" fmla="*/ 2 w 28"/>
                  <a:gd name="T11" fmla="*/ 38 h 38"/>
                  <a:gd name="T12" fmla="*/ 0 w 28"/>
                  <a:gd name="T13" fmla="*/ 35 h 38"/>
                  <a:gd name="T14" fmla="*/ 0 w 28"/>
                  <a:gd name="T15" fmla="*/ 3 h 38"/>
                  <a:gd name="T16" fmla="*/ 5 w 28"/>
                  <a:gd name="T17" fmla="*/ 34 h 38"/>
                  <a:gd name="T18" fmla="*/ 11 w 28"/>
                  <a:gd name="T19" fmla="*/ 34 h 38"/>
                  <a:gd name="T20" fmla="*/ 23 w 28"/>
                  <a:gd name="T21" fmla="*/ 19 h 38"/>
                  <a:gd name="T22" fmla="*/ 11 w 28"/>
                  <a:gd name="T23" fmla="*/ 4 h 38"/>
                  <a:gd name="T24" fmla="*/ 5 w 28"/>
                  <a:gd name="T25" fmla="*/ 4 h 38"/>
                  <a:gd name="T26" fmla="*/ 5 w 28"/>
                  <a:gd name="T2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8">
                    <a:moveTo>
                      <a:pt x="0" y="3"/>
                    </a:moveTo>
                    <a:cubicBezTo>
                      <a:pt x="0" y="1"/>
                      <a:pt x="1" y="0"/>
                      <a:pt x="2" y="0"/>
                    </a:cubicBezTo>
                    <a:cubicBezTo>
                      <a:pt x="12" y="0"/>
                      <a:pt x="12" y="0"/>
                      <a:pt x="12" y="0"/>
                    </a:cubicBezTo>
                    <a:cubicBezTo>
                      <a:pt x="23" y="0"/>
                      <a:pt x="28" y="9"/>
                      <a:pt x="28" y="19"/>
                    </a:cubicBezTo>
                    <a:cubicBezTo>
                      <a:pt x="28" y="30"/>
                      <a:pt x="22" y="38"/>
                      <a:pt x="12" y="38"/>
                    </a:cubicBezTo>
                    <a:cubicBezTo>
                      <a:pt x="2" y="38"/>
                      <a:pt x="2" y="38"/>
                      <a:pt x="2" y="38"/>
                    </a:cubicBezTo>
                    <a:cubicBezTo>
                      <a:pt x="1" y="38"/>
                      <a:pt x="0" y="37"/>
                      <a:pt x="0" y="35"/>
                    </a:cubicBezTo>
                    <a:lnTo>
                      <a:pt x="0" y="3"/>
                    </a:lnTo>
                    <a:close/>
                    <a:moveTo>
                      <a:pt x="5" y="34"/>
                    </a:moveTo>
                    <a:cubicBezTo>
                      <a:pt x="11" y="34"/>
                      <a:pt x="11" y="34"/>
                      <a:pt x="11" y="34"/>
                    </a:cubicBezTo>
                    <a:cubicBezTo>
                      <a:pt x="20" y="34"/>
                      <a:pt x="23" y="26"/>
                      <a:pt x="23" y="19"/>
                    </a:cubicBezTo>
                    <a:cubicBezTo>
                      <a:pt x="23" y="11"/>
                      <a:pt x="20" y="4"/>
                      <a:pt x="11" y="4"/>
                    </a:cubicBezTo>
                    <a:cubicBezTo>
                      <a:pt x="5" y="4"/>
                      <a:pt x="5" y="4"/>
                      <a:pt x="5" y="4"/>
                    </a:cubicBezTo>
                    <a:lnTo>
                      <a:pt x="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Oval 33"/>
              <p:cNvSpPr>
                <a:spLocks noChangeArrowheads="1"/>
              </p:cNvSpPr>
              <p:nvPr userDrawn="1"/>
            </p:nvSpPr>
            <p:spPr bwMode="auto">
              <a:xfrm>
                <a:off x="4645026" y="1141414"/>
                <a:ext cx="23813"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99813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0_50_diagonal">
    <p:bg>
      <p:bgPr>
        <a:solidFill>
          <a:schemeClr val="tx2"/>
        </a:solidFill>
        <a:effectLst/>
      </p:bgPr>
    </p:bg>
    <p:spTree>
      <p:nvGrpSpPr>
        <p:cNvPr id="1" name=""/>
        <p:cNvGrpSpPr/>
        <p:nvPr/>
      </p:nvGrpSpPr>
      <p:grpSpPr>
        <a:xfrm>
          <a:off x="0" y="0"/>
          <a:ext cx="0" cy="0"/>
          <a:chOff x="0" y="0"/>
          <a:chExt cx="0" cy="0"/>
        </a:xfrm>
      </p:grpSpPr>
      <p:pic>
        <p:nvPicPr>
          <p:cNvPr id="17" name="Picture 2" descr="C:\Users\andrew\Desktop\back.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28274" r="28254"/>
          <a:stretch/>
        </p:blipFill>
        <p:spPr bwMode="auto">
          <a:xfrm flipV="1">
            <a:off x="0" y="-2"/>
            <a:ext cx="12188825" cy="685800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1342417" y="0"/>
            <a:ext cx="10846408" cy="6858000"/>
          </a:xfrm>
          <a:prstGeom prst="rect">
            <a:avLst/>
          </a:prstGeom>
          <a:blipFill dpi="0" rotWithShape="1">
            <a:blip r:embed="rId3" cstate="print">
              <a:alphaModFix amt="4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0" y="0"/>
            <a:ext cx="12188824" cy="6858000"/>
          </a:xfrm>
          <a:prstGeom prst="rect">
            <a:avLst/>
          </a:prstGeom>
          <a:gradFill flip="none" rotWithShape="1">
            <a:gsLst>
              <a:gs pos="100000">
                <a:schemeClr val="tx2"/>
              </a:gs>
              <a:gs pos="1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allelogram 5"/>
          <p:cNvSpPr/>
          <p:nvPr userDrawn="1"/>
        </p:nvSpPr>
        <p:spPr>
          <a:xfrm>
            <a:off x="0" y="0"/>
            <a:ext cx="8823796" cy="6858511"/>
          </a:xfrm>
          <a:custGeom>
            <a:avLst/>
            <a:gdLst>
              <a:gd name="connsiteX0" fmla="*/ 0 w 8703399"/>
              <a:gd name="connsiteY0" fmla="*/ 9939 h 6867939"/>
              <a:gd name="connsiteX1" fmla="*/ 8703399 w 8703399"/>
              <a:gd name="connsiteY1" fmla="*/ 0 h 6867939"/>
              <a:gd name="connsiteX2" fmla="*/ 7260548 w 8703399"/>
              <a:gd name="connsiteY2" fmla="*/ 6867939 h 6867939"/>
              <a:gd name="connsiteX3" fmla="*/ 0 w 8703399"/>
              <a:gd name="connsiteY3" fmla="*/ 6867939 h 6867939"/>
              <a:gd name="connsiteX4" fmla="*/ 0 w 8703399"/>
              <a:gd name="connsiteY4" fmla="*/ 9939 h 6867939"/>
              <a:gd name="connsiteX0" fmla="*/ 0 w 8033219"/>
              <a:gd name="connsiteY0" fmla="*/ 5225 h 6863225"/>
              <a:gd name="connsiteX1" fmla="*/ 8033219 w 8033219"/>
              <a:gd name="connsiteY1" fmla="*/ 0 h 6863225"/>
              <a:gd name="connsiteX2" fmla="*/ 7260548 w 8033219"/>
              <a:gd name="connsiteY2" fmla="*/ 6863225 h 6863225"/>
              <a:gd name="connsiteX3" fmla="*/ 0 w 8033219"/>
              <a:gd name="connsiteY3" fmla="*/ 6863225 h 6863225"/>
              <a:gd name="connsiteX4" fmla="*/ 0 w 8033219"/>
              <a:gd name="connsiteY4" fmla="*/ 5225 h 6863225"/>
              <a:gd name="connsiteX0" fmla="*/ 0 w 8652558"/>
              <a:gd name="connsiteY0" fmla="*/ 511 h 6858511"/>
              <a:gd name="connsiteX1" fmla="*/ 8652558 w 8652558"/>
              <a:gd name="connsiteY1" fmla="*/ 0 h 6858511"/>
              <a:gd name="connsiteX2" fmla="*/ 7260548 w 8652558"/>
              <a:gd name="connsiteY2" fmla="*/ 6858511 h 6858511"/>
              <a:gd name="connsiteX3" fmla="*/ 0 w 8652558"/>
              <a:gd name="connsiteY3" fmla="*/ 6858511 h 6858511"/>
              <a:gd name="connsiteX4" fmla="*/ 0 w 8652558"/>
              <a:gd name="connsiteY4" fmla="*/ 511 h 6858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2558" h="6858511">
                <a:moveTo>
                  <a:pt x="0" y="511"/>
                </a:moveTo>
                <a:lnTo>
                  <a:pt x="8652558" y="0"/>
                </a:lnTo>
                <a:lnTo>
                  <a:pt x="7260548" y="6858511"/>
                </a:lnTo>
                <a:lnTo>
                  <a:pt x="0" y="6858511"/>
                </a:lnTo>
                <a:lnTo>
                  <a:pt x="0" y="51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8" name="Rectangle 27"/>
          <p:cNvSpPr/>
          <p:nvPr userDrawn="1"/>
        </p:nvSpPr>
        <p:spPr>
          <a:xfrm rot="10800000">
            <a:off x="-7681" y="4045788"/>
            <a:ext cx="7988230" cy="2823639"/>
          </a:xfrm>
          <a:custGeom>
            <a:avLst/>
            <a:gdLst>
              <a:gd name="connsiteX0" fmla="*/ 0 w 12196497"/>
              <a:gd name="connsiteY0" fmla="*/ 0 h 2812209"/>
              <a:gd name="connsiteX1" fmla="*/ 12196497 w 12196497"/>
              <a:gd name="connsiteY1" fmla="*/ 0 h 2812209"/>
              <a:gd name="connsiteX2" fmla="*/ 12196497 w 12196497"/>
              <a:gd name="connsiteY2" fmla="*/ 2812209 h 2812209"/>
              <a:gd name="connsiteX3" fmla="*/ 0 w 12196497"/>
              <a:gd name="connsiteY3" fmla="*/ 2812209 h 2812209"/>
              <a:gd name="connsiteX4" fmla="*/ 0 w 12196497"/>
              <a:gd name="connsiteY4" fmla="*/ 0 h 2812209"/>
              <a:gd name="connsiteX0" fmla="*/ 4776280 w 12196497"/>
              <a:gd name="connsiteY0" fmla="*/ 0 h 2812209"/>
              <a:gd name="connsiteX1" fmla="*/ 12196497 w 12196497"/>
              <a:gd name="connsiteY1" fmla="*/ 0 h 2812209"/>
              <a:gd name="connsiteX2" fmla="*/ 12196497 w 12196497"/>
              <a:gd name="connsiteY2" fmla="*/ 2812209 h 2812209"/>
              <a:gd name="connsiteX3" fmla="*/ 0 w 12196497"/>
              <a:gd name="connsiteY3" fmla="*/ 2812209 h 2812209"/>
              <a:gd name="connsiteX4" fmla="*/ 4776280 w 12196497"/>
              <a:gd name="connsiteY4" fmla="*/ 0 h 2812209"/>
              <a:gd name="connsiteX0" fmla="*/ 564203 w 7984420"/>
              <a:gd name="connsiteY0" fmla="*/ 0 h 2812209"/>
              <a:gd name="connsiteX1" fmla="*/ 7984420 w 7984420"/>
              <a:gd name="connsiteY1" fmla="*/ 0 h 2812209"/>
              <a:gd name="connsiteX2" fmla="*/ 7984420 w 7984420"/>
              <a:gd name="connsiteY2" fmla="*/ 2812209 h 2812209"/>
              <a:gd name="connsiteX3" fmla="*/ 0 w 7984420"/>
              <a:gd name="connsiteY3" fmla="*/ 2802482 h 2812209"/>
              <a:gd name="connsiteX4" fmla="*/ 564203 w 7984420"/>
              <a:gd name="connsiteY4" fmla="*/ 0 h 2812209"/>
              <a:gd name="connsiteX0" fmla="*/ 568013 w 7984420"/>
              <a:gd name="connsiteY0" fmla="*/ 0 h 2823639"/>
              <a:gd name="connsiteX1" fmla="*/ 7984420 w 7984420"/>
              <a:gd name="connsiteY1" fmla="*/ 11430 h 2823639"/>
              <a:gd name="connsiteX2" fmla="*/ 7984420 w 7984420"/>
              <a:gd name="connsiteY2" fmla="*/ 2823639 h 2823639"/>
              <a:gd name="connsiteX3" fmla="*/ 0 w 7984420"/>
              <a:gd name="connsiteY3" fmla="*/ 2813912 h 2823639"/>
              <a:gd name="connsiteX4" fmla="*/ 568013 w 7984420"/>
              <a:gd name="connsiteY4" fmla="*/ 0 h 2823639"/>
              <a:gd name="connsiteX0" fmla="*/ 571823 w 7988230"/>
              <a:gd name="connsiteY0" fmla="*/ 0 h 2823639"/>
              <a:gd name="connsiteX1" fmla="*/ 7988230 w 7988230"/>
              <a:gd name="connsiteY1" fmla="*/ 11430 h 2823639"/>
              <a:gd name="connsiteX2" fmla="*/ 7988230 w 7988230"/>
              <a:gd name="connsiteY2" fmla="*/ 2823639 h 2823639"/>
              <a:gd name="connsiteX3" fmla="*/ 0 w 7988230"/>
              <a:gd name="connsiteY3" fmla="*/ 2810102 h 2823639"/>
              <a:gd name="connsiteX4" fmla="*/ 571823 w 7988230"/>
              <a:gd name="connsiteY4" fmla="*/ 0 h 2823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8230" h="2823639">
                <a:moveTo>
                  <a:pt x="571823" y="0"/>
                </a:moveTo>
                <a:lnTo>
                  <a:pt x="7988230" y="11430"/>
                </a:lnTo>
                <a:lnTo>
                  <a:pt x="7988230" y="2823639"/>
                </a:lnTo>
                <a:lnTo>
                  <a:pt x="0" y="2810102"/>
                </a:lnTo>
                <a:lnTo>
                  <a:pt x="571823" y="0"/>
                </a:lnTo>
                <a:close/>
              </a:path>
            </a:pathLst>
          </a:custGeom>
          <a:gradFill flip="none" rotWithShape="1">
            <a:gsLst>
              <a:gs pos="0">
                <a:schemeClr val="tx2">
                  <a:lumMod val="60000"/>
                  <a:lumOff val="40000"/>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pic>
        <p:nvPicPr>
          <p:cNvPr id="31" name="Picture 5" descr="C:\Users\andrewg\Desktop\13-4125\logos\large_cloud_v6_longerPause-12.png"/>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
        <p:nvSpPr>
          <p:cNvPr id="32" name="Parallelogram 5"/>
          <p:cNvSpPr/>
          <p:nvPr userDrawn="1"/>
        </p:nvSpPr>
        <p:spPr>
          <a:xfrm>
            <a:off x="0" y="0"/>
            <a:ext cx="8823796" cy="6858511"/>
          </a:xfrm>
          <a:custGeom>
            <a:avLst/>
            <a:gdLst>
              <a:gd name="connsiteX0" fmla="*/ 0 w 8703399"/>
              <a:gd name="connsiteY0" fmla="*/ 9939 h 6867939"/>
              <a:gd name="connsiteX1" fmla="*/ 8703399 w 8703399"/>
              <a:gd name="connsiteY1" fmla="*/ 0 h 6867939"/>
              <a:gd name="connsiteX2" fmla="*/ 7260548 w 8703399"/>
              <a:gd name="connsiteY2" fmla="*/ 6867939 h 6867939"/>
              <a:gd name="connsiteX3" fmla="*/ 0 w 8703399"/>
              <a:gd name="connsiteY3" fmla="*/ 6867939 h 6867939"/>
              <a:gd name="connsiteX4" fmla="*/ 0 w 8703399"/>
              <a:gd name="connsiteY4" fmla="*/ 9939 h 6867939"/>
              <a:gd name="connsiteX0" fmla="*/ 0 w 8033219"/>
              <a:gd name="connsiteY0" fmla="*/ 5225 h 6863225"/>
              <a:gd name="connsiteX1" fmla="*/ 8033219 w 8033219"/>
              <a:gd name="connsiteY1" fmla="*/ 0 h 6863225"/>
              <a:gd name="connsiteX2" fmla="*/ 7260548 w 8033219"/>
              <a:gd name="connsiteY2" fmla="*/ 6863225 h 6863225"/>
              <a:gd name="connsiteX3" fmla="*/ 0 w 8033219"/>
              <a:gd name="connsiteY3" fmla="*/ 6863225 h 6863225"/>
              <a:gd name="connsiteX4" fmla="*/ 0 w 8033219"/>
              <a:gd name="connsiteY4" fmla="*/ 5225 h 6863225"/>
              <a:gd name="connsiteX0" fmla="*/ 0 w 8652558"/>
              <a:gd name="connsiteY0" fmla="*/ 511 h 6858511"/>
              <a:gd name="connsiteX1" fmla="*/ 8652558 w 8652558"/>
              <a:gd name="connsiteY1" fmla="*/ 0 h 6858511"/>
              <a:gd name="connsiteX2" fmla="*/ 7260548 w 8652558"/>
              <a:gd name="connsiteY2" fmla="*/ 6858511 h 6858511"/>
              <a:gd name="connsiteX3" fmla="*/ 0 w 8652558"/>
              <a:gd name="connsiteY3" fmla="*/ 6858511 h 6858511"/>
              <a:gd name="connsiteX4" fmla="*/ 0 w 8652558"/>
              <a:gd name="connsiteY4" fmla="*/ 511 h 6858511"/>
              <a:gd name="connsiteX0" fmla="*/ 0 w 8652558"/>
              <a:gd name="connsiteY0" fmla="*/ 511 h 6858511"/>
              <a:gd name="connsiteX1" fmla="*/ 8652558 w 8652558"/>
              <a:gd name="connsiteY1" fmla="*/ 0 h 6858511"/>
              <a:gd name="connsiteX2" fmla="*/ 7256811 w 8652558"/>
              <a:gd name="connsiteY2" fmla="*/ 6858511 h 6858511"/>
              <a:gd name="connsiteX3" fmla="*/ 0 w 8652558"/>
              <a:gd name="connsiteY3" fmla="*/ 6858511 h 6858511"/>
              <a:gd name="connsiteX4" fmla="*/ 0 w 8652558"/>
              <a:gd name="connsiteY4" fmla="*/ 511 h 6858511"/>
              <a:gd name="connsiteX0" fmla="*/ 0 w 8652558"/>
              <a:gd name="connsiteY0" fmla="*/ 511 h 6858511"/>
              <a:gd name="connsiteX1" fmla="*/ 8652558 w 8652558"/>
              <a:gd name="connsiteY1" fmla="*/ 0 h 6858511"/>
              <a:gd name="connsiteX2" fmla="*/ 7264284 w 8652558"/>
              <a:gd name="connsiteY2" fmla="*/ 6858511 h 6858511"/>
              <a:gd name="connsiteX3" fmla="*/ 0 w 8652558"/>
              <a:gd name="connsiteY3" fmla="*/ 6858511 h 6858511"/>
              <a:gd name="connsiteX4" fmla="*/ 0 w 8652558"/>
              <a:gd name="connsiteY4" fmla="*/ 511 h 6858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2558" h="6858511">
                <a:moveTo>
                  <a:pt x="0" y="511"/>
                </a:moveTo>
                <a:lnTo>
                  <a:pt x="8652558" y="0"/>
                </a:lnTo>
                <a:lnTo>
                  <a:pt x="7264284" y="6858511"/>
                </a:lnTo>
                <a:lnTo>
                  <a:pt x="0" y="6858511"/>
                </a:lnTo>
                <a:lnTo>
                  <a:pt x="0" y="511"/>
                </a:lnTo>
                <a:close/>
              </a:path>
            </a:pathLst>
          </a:custGeom>
          <a:blipFill>
            <a:blip r:embed="rId6" cstate="print">
              <a:extLst>
                <a:ext uri="{28A0092B-C50C-407E-A947-70E740481C1C}">
                  <a14:useLocalDpi xmlns:a14="http://schemas.microsoft.com/office/drawing/2010/main"/>
                </a:ext>
              </a:extLst>
            </a:blip>
            <a:srcRect/>
            <a:stretch>
              <a:fillRect t="24246" b="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Rectangle 29"/>
          <p:cNvSpPr/>
          <p:nvPr userDrawn="1"/>
        </p:nvSpPr>
        <p:spPr>
          <a:xfrm flipV="1">
            <a:off x="0" y="6787016"/>
            <a:ext cx="12188825"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357934" y="60147"/>
            <a:ext cx="11474823" cy="854253"/>
          </a:xfrm>
        </p:spPr>
        <p:txBody>
          <a:bodyPr lIns="0" tIns="0" rIns="0" bIns="0" anchor="b">
            <a:noAutofit/>
          </a:bodyPr>
          <a:lstStyle>
            <a:lvl1pPr algn="l">
              <a:lnSpc>
                <a:spcPct val="80000"/>
              </a:lnSpc>
              <a:defRPr sz="3200" b="1" spc="-80" baseline="0">
                <a:solidFill>
                  <a:schemeClr val="tx2"/>
                </a:solidFill>
              </a:defRPr>
            </a:lvl1pPr>
          </a:lstStyle>
          <a:p>
            <a:r>
              <a:rPr lang="en-US" dirty="0" smtClean="0"/>
              <a:t>Click to edit Master title style</a:t>
            </a:r>
            <a:endParaRPr lang="en-US" dirty="0"/>
          </a:p>
        </p:txBody>
      </p:sp>
      <p:sp>
        <p:nvSpPr>
          <p:cNvPr id="21" name="Text Placeholder 3"/>
          <p:cNvSpPr>
            <a:spLocks noGrp="1"/>
          </p:cNvSpPr>
          <p:nvPr>
            <p:ph type="body" sz="quarter" idx="16"/>
          </p:nvPr>
        </p:nvSpPr>
        <p:spPr>
          <a:xfrm>
            <a:off x="357934" y="997609"/>
            <a:ext cx="11474824" cy="630238"/>
          </a:xfrm>
        </p:spPr>
        <p:txBody>
          <a:bodyPr lIns="0" tIns="0" rIns="0" bIns="0">
            <a:noAutofit/>
          </a:bodyPr>
          <a:lstStyle>
            <a:lvl1pPr marL="0" indent="0">
              <a:buNone/>
              <a:defRPr sz="2400">
                <a:solidFill>
                  <a:schemeClr val="tx1">
                    <a:lumMod val="75000"/>
                    <a:lumOff val="25000"/>
                  </a:schemeClr>
                </a:solidFill>
              </a:defRPr>
            </a:lvl1pPr>
          </a:lstStyle>
          <a:p>
            <a:pPr lvl="0"/>
            <a:r>
              <a:rPr lang="en-US" dirty="0" smtClean="0"/>
              <a:t>Click to edit Master text styles</a:t>
            </a:r>
            <a:endParaRPr lang="en-US" dirty="0"/>
          </a:p>
        </p:txBody>
      </p:sp>
      <p:sp>
        <p:nvSpPr>
          <p:cNvPr id="22" name="Text Placeholder 17"/>
          <p:cNvSpPr>
            <a:spLocks noGrp="1"/>
          </p:cNvSpPr>
          <p:nvPr>
            <p:ph type="body" sz="quarter" idx="13"/>
          </p:nvPr>
        </p:nvSpPr>
        <p:spPr>
          <a:xfrm>
            <a:off x="357934" y="1712259"/>
            <a:ext cx="11474824" cy="4474229"/>
          </a:xfrm>
        </p:spPr>
        <p:txBody>
          <a:bodyPr lIns="0" tIns="0" rIns="0" bIns="0">
            <a:noAutofit/>
          </a:bodyPr>
          <a:lstStyle>
            <a:lvl1pPr>
              <a:defRPr sz="2400">
                <a:solidFill>
                  <a:schemeClr val="tx1">
                    <a:lumMod val="75000"/>
                    <a:lumOff val="25000"/>
                  </a:schemeClr>
                </a:solidFill>
              </a:defRPr>
            </a:lvl1pPr>
            <a:lvl2pPr marL="457200" indent="-222250">
              <a:defRPr sz="2000">
                <a:solidFill>
                  <a:schemeClr val="tx1">
                    <a:lumMod val="75000"/>
                    <a:lumOff val="25000"/>
                  </a:schemeClr>
                </a:solidFill>
              </a:defRPr>
            </a:lvl2pPr>
            <a:lvl3pPr marL="630238" indent="-173038">
              <a:tabLst>
                <a:tab pos="692150" algn="l"/>
              </a:tabLst>
              <a:defRPr sz="1800">
                <a:solidFill>
                  <a:schemeClr val="tx1">
                    <a:lumMod val="75000"/>
                    <a:lumOff val="25000"/>
                  </a:schemeClr>
                </a:solidFill>
              </a:defRPr>
            </a:lvl3pPr>
            <a:lvl4pPr marL="803275" indent="-173038">
              <a:defRPr sz="1600">
                <a:solidFill>
                  <a:schemeClr val="tx1">
                    <a:lumMod val="75000"/>
                    <a:lumOff val="25000"/>
                  </a:schemeClr>
                </a:solidFill>
              </a:defRPr>
            </a:lvl4pPr>
            <a:lvl5pPr marL="976313" indent="-173038">
              <a:defRPr sz="160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Tree>
    <p:extLst>
      <p:ext uri="{BB962C8B-B14F-4D97-AF65-F5344CB8AC3E}">
        <p14:creationId xmlns:p14="http://schemas.microsoft.com/office/powerpoint/2010/main" val="19149440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_gradient">
    <p:spTree>
      <p:nvGrpSpPr>
        <p:cNvPr id="1" name=""/>
        <p:cNvGrpSpPr/>
        <p:nvPr/>
      </p:nvGrpSpPr>
      <p:grpSpPr>
        <a:xfrm>
          <a:off x="0" y="0"/>
          <a:ext cx="0" cy="0"/>
          <a:chOff x="0" y="0"/>
          <a:chExt cx="0" cy="0"/>
        </a:xfrm>
      </p:grpSpPr>
      <p:sp>
        <p:nvSpPr>
          <p:cNvPr id="5" name="Rectangle 4"/>
          <p:cNvSpPr/>
          <p:nvPr userDrawn="1"/>
        </p:nvSpPr>
        <p:spPr>
          <a:xfrm rot="10800000">
            <a:off x="-7681" y="4045788"/>
            <a:ext cx="12196497" cy="2812209"/>
          </a:xfrm>
          <a:prstGeom prst="rect">
            <a:avLst/>
          </a:prstGeom>
          <a:gradFill flip="none" rotWithShape="1">
            <a:gsLst>
              <a:gs pos="0">
                <a:schemeClr val="tx2">
                  <a:lumMod val="60000"/>
                  <a:lumOff val="40000"/>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232" name="Rectangle 231"/>
          <p:cNvSpPr/>
          <p:nvPr userDrawn="1"/>
        </p:nvSpPr>
        <p:spPr>
          <a:xfrm>
            <a:off x="0" y="1"/>
            <a:ext cx="12196497" cy="6858000"/>
          </a:xfrm>
          <a:prstGeom prst="rect">
            <a:avLst/>
          </a:prstGeom>
          <a:gradFill flip="none" rotWithShape="1">
            <a:gsLst>
              <a:gs pos="0">
                <a:schemeClr val="tx2">
                  <a:lumMod val="60000"/>
                  <a:lumOff val="40000"/>
                  <a:alpha val="37000"/>
                </a:schemeClr>
              </a:gs>
              <a:gs pos="81000">
                <a:schemeClr val="tx2">
                  <a:alpha val="0"/>
                </a:schemeClr>
              </a:gs>
            </a:gsLst>
            <a:lin ang="78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pic>
        <p:nvPicPr>
          <p:cNvPr id="11"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5554" r="16207" b="9539"/>
          <a:stretch/>
        </p:blipFill>
        <p:spPr bwMode="auto">
          <a:xfrm>
            <a:off x="0" y="1151067"/>
            <a:ext cx="12196507" cy="570693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a:xfrm flipV="1">
            <a:off x="0" y="6787016"/>
            <a:ext cx="12188825"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5" descr="C:\Users\andrewg\Desktop\13-4125\logos\large_cloud_v6_longerPause-12.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p:nvPr>
        </p:nvSpPr>
        <p:spPr>
          <a:xfrm>
            <a:off x="357934" y="60147"/>
            <a:ext cx="11474823" cy="854253"/>
          </a:xfrm>
        </p:spPr>
        <p:txBody>
          <a:bodyPr lIns="0" tIns="0" rIns="0" bIns="0" anchor="b">
            <a:noAutofit/>
          </a:bodyPr>
          <a:lstStyle>
            <a:lvl1pPr algn="l">
              <a:lnSpc>
                <a:spcPct val="80000"/>
              </a:lnSpc>
              <a:defRPr sz="3200" b="1" spc="-80" baseline="0">
                <a:solidFill>
                  <a:schemeClr val="tx2"/>
                </a:solidFill>
              </a:defRPr>
            </a:lvl1pPr>
          </a:lstStyle>
          <a:p>
            <a:r>
              <a:rPr lang="en-US" dirty="0" smtClean="0"/>
              <a:t>Click to edit Master title style</a:t>
            </a:r>
            <a:endParaRPr lang="en-US" dirty="0"/>
          </a:p>
        </p:txBody>
      </p:sp>
      <p:sp>
        <p:nvSpPr>
          <p:cNvPr id="15" name="Text Placeholder 3"/>
          <p:cNvSpPr>
            <a:spLocks noGrp="1"/>
          </p:cNvSpPr>
          <p:nvPr>
            <p:ph type="body" sz="quarter" idx="16"/>
          </p:nvPr>
        </p:nvSpPr>
        <p:spPr>
          <a:xfrm>
            <a:off x="357934" y="997609"/>
            <a:ext cx="11474824" cy="630238"/>
          </a:xfrm>
        </p:spPr>
        <p:txBody>
          <a:bodyPr lIns="0" tIns="0" rIns="0" bIns="0">
            <a:noAutofit/>
          </a:bodyPr>
          <a:lstStyle>
            <a:lvl1pPr marL="0" indent="0">
              <a:buNone/>
              <a:defRPr sz="2400">
                <a:solidFill>
                  <a:schemeClr val="tx1">
                    <a:lumMod val="75000"/>
                    <a:lumOff val="25000"/>
                  </a:schemeClr>
                </a:solidFill>
              </a:defRPr>
            </a:lvl1pPr>
          </a:lstStyle>
          <a:p>
            <a:pPr lvl="0"/>
            <a:r>
              <a:rPr lang="en-US" dirty="0" smtClean="0"/>
              <a:t>Click to edit Master text styles</a:t>
            </a:r>
            <a:endParaRPr lang="en-US" dirty="0"/>
          </a:p>
        </p:txBody>
      </p:sp>
      <p:sp>
        <p:nvSpPr>
          <p:cNvPr id="16" name="Text Placeholder 17"/>
          <p:cNvSpPr>
            <a:spLocks noGrp="1"/>
          </p:cNvSpPr>
          <p:nvPr>
            <p:ph type="body" sz="quarter" idx="13"/>
          </p:nvPr>
        </p:nvSpPr>
        <p:spPr>
          <a:xfrm>
            <a:off x="357934" y="1712259"/>
            <a:ext cx="11474824" cy="4474229"/>
          </a:xfrm>
        </p:spPr>
        <p:txBody>
          <a:bodyPr lIns="0" tIns="0" rIns="0" bIns="0">
            <a:noAutofit/>
          </a:bodyPr>
          <a:lstStyle>
            <a:lvl1pPr>
              <a:defRPr sz="2400">
                <a:solidFill>
                  <a:schemeClr val="tx1">
                    <a:lumMod val="75000"/>
                    <a:lumOff val="25000"/>
                  </a:schemeClr>
                </a:solidFill>
              </a:defRPr>
            </a:lvl1pPr>
            <a:lvl2pPr marL="457200" indent="-222250">
              <a:defRPr sz="2000">
                <a:solidFill>
                  <a:schemeClr val="tx1">
                    <a:lumMod val="75000"/>
                    <a:lumOff val="25000"/>
                  </a:schemeClr>
                </a:solidFill>
              </a:defRPr>
            </a:lvl2pPr>
            <a:lvl3pPr marL="630238" indent="-173038">
              <a:tabLst>
                <a:tab pos="692150" algn="l"/>
              </a:tabLst>
              <a:defRPr sz="1800">
                <a:solidFill>
                  <a:schemeClr val="tx1">
                    <a:lumMod val="75000"/>
                    <a:lumOff val="25000"/>
                  </a:schemeClr>
                </a:solidFill>
              </a:defRPr>
            </a:lvl3pPr>
            <a:lvl4pPr marL="803275" indent="-173038">
              <a:defRPr sz="1600">
                <a:solidFill>
                  <a:schemeClr val="tx1">
                    <a:lumMod val="75000"/>
                    <a:lumOff val="25000"/>
                  </a:schemeClr>
                </a:solidFill>
              </a:defRPr>
            </a:lvl4pPr>
            <a:lvl5pPr marL="976313" indent="-173038">
              <a:defRPr sz="160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Tree>
    <p:extLst>
      <p:ext uri="{BB962C8B-B14F-4D97-AF65-F5344CB8AC3E}">
        <p14:creationId xmlns:p14="http://schemas.microsoft.com/office/powerpoint/2010/main" val="8646435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15" name="Rectangle 14"/>
          <p:cNvSpPr/>
          <p:nvPr userDrawn="1"/>
        </p:nvSpPr>
        <p:spPr>
          <a:xfrm rot="10800000">
            <a:off x="-7681" y="4045788"/>
            <a:ext cx="12196497" cy="2812209"/>
          </a:xfrm>
          <a:prstGeom prst="rect">
            <a:avLst/>
          </a:prstGeom>
          <a:gradFill flip="none" rotWithShape="1">
            <a:gsLst>
              <a:gs pos="0">
                <a:schemeClr val="tx2">
                  <a:lumMod val="60000"/>
                  <a:lumOff val="40000"/>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pic>
        <p:nvPicPr>
          <p:cNvPr id="16"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5554" r="16207" b="9539"/>
          <a:stretch/>
        </p:blipFill>
        <p:spPr bwMode="auto">
          <a:xfrm>
            <a:off x="-7682" y="1151067"/>
            <a:ext cx="12196507" cy="57069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andrewg\Desktop\13-4125\logos\large_cloud_v6_longerPause-12.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a:xfrm flipV="1">
            <a:off x="0" y="6787016"/>
            <a:ext cx="12188825"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15899191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_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blipFill dpi="0" rotWithShape="1">
            <a:blip r:embed="rId2" cstate="print">
              <a:alphaModFix amt="40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a:fillRect l="-18168" t="-1" r="-18496" b="-17107"/>
            </a:stretch>
          </a:blip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userDrawn="1"/>
        </p:nvSpPr>
        <p:spPr>
          <a:xfrm>
            <a:off x="0" y="0"/>
            <a:ext cx="12188825" cy="6858002"/>
          </a:xfrm>
          <a:prstGeom prst="rect">
            <a:avLst/>
          </a:prstGeom>
          <a:gradFill flip="none" rotWithShape="1">
            <a:gsLst>
              <a:gs pos="77000">
                <a:schemeClr val="tx2"/>
              </a:gs>
              <a:gs pos="27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andrew\Desktop\back.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t="28274" r="28254"/>
          <a:stretch/>
        </p:blipFill>
        <p:spPr bwMode="auto">
          <a:xfrm flipV="1">
            <a:off x="0" y="-1589"/>
            <a:ext cx="12188825" cy="685800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357934" y="60147"/>
            <a:ext cx="11474823" cy="854253"/>
          </a:xfrm>
        </p:spPr>
        <p:txBody>
          <a:bodyPr lIns="0" tIns="0" rIns="0" bIns="0" anchor="b">
            <a:noAutofit/>
          </a:bodyPr>
          <a:lstStyle>
            <a:lvl1pPr algn="l">
              <a:lnSpc>
                <a:spcPct val="80000"/>
              </a:lnSpc>
              <a:defRPr sz="3200" b="1" spc="-80" baseline="0">
                <a:solidFill>
                  <a:schemeClr val="bg1"/>
                </a:solidFill>
              </a:defRPr>
            </a:lvl1pPr>
          </a:lstStyle>
          <a:p>
            <a:r>
              <a:rPr lang="en-US" dirty="0" smtClean="0"/>
              <a:t>Click to edit Master title style</a:t>
            </a:r>
            <a:endParaRPr lang="en-US" dirty="0"/>
          </a:p>
        </p:txBody>
      </p:sp>
      <p:sp>
        <p:nvSpPr>
          <p:cNvPr id="11" name="Text Placeholder 3"/>
          <p:cNvSpPr>
            <a:spLocks noGrp="1"/>
          </p:cNvSpPr>
          <p:nvPr>
            <p:ph type="body" sz="quarter" idx="16"/>
          </p:nvPr>
        </p:nvSpPr>
        <p:spPr>
          <a:xfrm>
            <a:off x="357934" y="997609"/>
            <a:ext cx="11474824" cy="630238"/>
          </a:xfrm>
        </p:spPr>
        <p:txBody>
          <a:bodyPr lIns="0" tIns="0" rIns="0" bIns="0">
            <a:noAutofit/>
          </a:bodyPr>
          <a:lstStyle>
            <a:lvl1pPr marL="0" indent="0">
              <a:buNone/>
              <a:defRPr sz="2400">
                <a:solidFill>
                  <a:schemeClr val="bg1"/>
                </a:solidFill>
              </a:defRPr>
            </a:lvl1pPr>
          </a:lstStyle>
          <a:p>
            <a:pPr lvl="0"/>
            <a:r>
              <a:rPr lang="en-US" dirty="0" smtClean="0"/>
              <a:t>Click to edit Master text styles</a:t>
            </a:r>
            <a:endParaRPr lang="en-US" dirty="0"/>
          </a:p>
        </p:txBody>
      </p:sp>
      <p:sp>
        <p:nvSpPr>
          <p:cNvPr id="14" name="Text Placeholder 17"/>
          <p:cNvSpPr>
            <a:spLocks noGrp="1"/>
          </p:cNvSpPr>
          <p:nvPr>
            <p:ph type="body" sz="quarter" idx="13"/>
          </p:nvPr>
        </p:nvSpPr>
        <p:spPr>
          <a:xfrm>
            <a:off x="357934" y="1712259"/>
            <a:ext cx="11474824" cy="4474229"/>
          </a:xfrm>
        </p:spPr>
        <p:txBody>
          <a:bodyPr lIns="0" tIns="0" rIns="0" bIns="0">
            <a:noAutofit/>
          </a:bodyPr>
          <a:lstStyle>
            <a:lvl1pPr>
              <a:buClr>
                <a:schemeClr val="bg1"/>
              </a:buClr>
              <a:defRPr sz="2400">
                <a:solidFill>
                  <a:schemeClr val="bg1"/>
                </a:solidFill>
              </a:defRPr>
            </a:lvl1pPr>
            <a:lvl2pPr marL="457200" indent="-222250">
              <a:buClr>
                <a:schemeClr val="bg1"/>
              </a:buClr>
              <a:defRPr sz="2000">
                <a:solidFill>
                  <a:schemeClr val="bg1"/>
                </a:solidFill>
              </a:defRPr>
            </a:lvl2pPr>
            <a:lvl3pPr marL="630238" indent="-173038">
              <a:buClr>
                <a:schemeClr val="bg1"/>
              </a:buClr>
              <a:tabLst>
                <a:tab pos="692150" algn="l"/>
              </a:tabLst>
              <a:defRPr sz="1800">
                <a:solidFill>
                  <a:schemeClr val="bg1"/>
                </a:solidFill>
              </a:defRPr>
            </a:lvl3pPr>
            <a:lvl4pPr marL="803275" indent="-173038">
              <a:buClr>
                <a:schemeClr val="bg1"/>
              </a:buClr>
              <a:defRPr sz="1600">
                <a:solidFill>
                  <a:schemeClr val="bg1"/>
                </a:solidFill>
              </a:defRPr>
            </a:lvl4pPr>
            <a:lvl5pPr marL="976313" indent="-173038">
              <a:buClr>
                <a:schemeClr val="bg1"/>
              </a:buClr>
              <a:defRPr sz="1600">
                <a:solidFill>
                  <a:schemeClr val="bg1"/>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22" name="Rectangle 21"/>
          <p:cNvSpPr/>
          <p:nvPr userDrawn="1"/>
        </p:nvSpPr>
        <p:spPr>
          <a:xfrm flipV="1">
            <a:off x="0" y="6787016"/>
            <a:ext cx="12188825" cy="7098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12" name="Picture 5" descr="C:\Users\andrewg\Desktop\13-4125\logos\large_cloud_v6_longerPause-12.png"/>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5650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_dark_pattern">
    <p:bg>
      <p:bgPr>
        <a:solidFill>
          <a:schemeClr val="tx2"/>
        </a:solidFill>
        <a:effectLst/>
      </p:bgPr>
    </p:bg>
    <p:spTree>
      <p:nvGrpSpPr>
        <p:cNvPr id="1" name=""/>
        <p:cNvGrpSpPr/>
        <p:nvPr/>
      </p:nvGrpSpPr>
      <p:grpSpPr>
        <a:xfrm>
          <a:off x="0" y="0"/>
          <a:ext cx="0" cy="0"/>
          <a:chOff x="0" y="0"/>
          <a:chExt cx="0" cy="0"/>
        </a:xfrm>
      </p:grpSpPr>
      <p:sp>
        <p:nvSpPr>
          <p:cNvPr id="14" name="Rectangle 13"/>
          <p:cNvSpPr/>
          <p:nvPr userDrawn="1"/>
        </p:nvSpPr>
        <p:spPr>
          <a:xfrm>
            <a:off x="0" y="0"/>
            <a:ext cx="12188824" cy="6858000"/>
          </a:xfrm>
          <a:prstGeom prst="rect">
            <a:avLst/>
          </a:prstGeom>
          <a:blipFill dpi="0" rotWithShape="1">
            <a:blip r:embed="rId2">
              <a:alphaModFix amt="40000"/>
              <a:biLevel thresh="75000"/>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0" y="0"/>
            <a:ext cx="12188824" cy="6858000"/>
          </a:xfrm>
          <a:prstGeom prst="rect">
            <a:avLst/>
          </a:prstGeom>
          <a:gradFill flip="none" rotWithShape="1">
            <a:gsLst>
              <a:gs pos="41000">
                <a:srgbClr val="009CDB">
                  <a:alpha val="53000"/>
                </a:srgbClr>
              </a:gs>
              <a:gs pos="100000">
                <a:schemeClr val="tx2"/>
              </a:gs>
              <a:gs pos="0">
                <a:schemeClr val="tx2">
                  <a:alpha val="48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9" name="Picture 2" descr="C:\Users\andrew\Desktop\back.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t="28274" r="28254"/>
          <a:stretch/>
        </p:blipFill>
        <p:spPr bwMode="auto">
          <a:xfrm flipV="1">
            <a:off x="0" y="0"/>
            <a:ext cx="12188825" cy="685800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p:cNvSpPr>
            <a:spLocks noGrp="1"/>
          </p:cNvSpPr>
          <p:nvPr>
            <p:ph type="title"/>
          </p:nvPr>
        </p:nvSpPr>
        <p:spPr>
          <a:xfrm>
            <a:off x="357934" y="60147"/>
            <a:ext cx="11474823" cy="854253"/>
          </a:xfrm>
        </p:spPr>
        <p:txBody>
          <a:bodyPr lIns="0" tIns="0" rIns="0" bIns="0" anchor="b">
            <a:noAutofit/>
          </a:bodyPr>
          <a:lstStyle>
            <a:lvl1pPr algn="l">
              <a:lnSpc>
                <a:spcPct val="80000"/>
              </a:lnSpc>
              <a:defRPr sz="3200" b="1" spc="-80" baseline="0">
                <a:solidFill>
                  <a:schemeClr val="bg1"/>
                </a:solidFill>
              </a:defRPr>
            </a:lvl1pPr>
          </a:lstStyle>
          <a:p>
            <a:r>
              <a:rPr lang="en-US" dirty="0" smtClean="0"/>
              <a:t>Click to edit Master title style</a:t>
            </a:r>
            <a:endParaRPr lang="en-US" dirty="0"/>
          </a:p>
        </p:txBody>
      </p:sp>
      <p:sp>
        <p:nvSpPr>
          <p:cNvPr id="20" name="Text Placeholder 3"/>
          <p:cNvSpPr>
            <a:spLocks noGrp="1"/>
          </p:cNvSpPr>
          <p:nvPr>
            <p:ph type="body" sz="quarter" idx="16"/>
          </p:nvPr>
        </p:nvSpPr>
        <p:spPr>
          <a:xfrm>
            <a:off x="357934" y="997609"/>
            <a:ext cx="11474824" cy="630238"/>
          </a:xfrm>
        </p:spPr>
        <p:txBody>
          <a:bodyPr lIns="0" tIns="0" rIns="0" bIns="0">
            <a:noAutofit/>
          </a:bodyPr>
          <a:lstStyle>
            <a:lvl1pPr marL="0" indent="0">
              <a:buNone/>
              <a:defRPr sz="2400">
                <a:solidFill>
                  <a:schemeClr val="bg1"/>
                </a:solidFill>
              </a:defRPr>
            </a:lvl1pPr>
          </a:lstStyle>
          <a:p>
            <a:pPr lvl="0"/>
            <a:r>
              <a:rPr lang="en-US" dirty="0" smtClean="0"/>
              <a:t>Click to edit Master text styles</a:t>
            </a:r>
            <a:endParaRPr lang="en-US" dirty="0"/>
          </a:p>
        </p:txBody>
      </p:sp>
      <p:sp>
        <p:nvSpPr>
          <p:cNvPr id="21" name="Text Placeholder 17"/>
          <p:cNvSpPr>
            <a:spLocks noGrp="1"/>
          </p:cNvSpPr>
          <p:nvPr>
            <p:ph type="body" sz="quarter" idx="13"/>
          </p:nvPr>
        </p:nvSpPr>
        <p:spPr>
          <a:xfrm>
            <a:off x="357934" y="1712259"/>
            <a:ext cx="11474824" cy="4474229"/>
          </a:xfrm>
        </p:spPr>
        <p:txBody>
          <a:bodyPr lIns="0" tIns="0" rIns="0" bIns="0">
            <a:noAutofit/>
          </a:bodyPr>
          <a:lstStyle>
            <a:lvl1pPr>
              <a:buClr>
                <a:schemeClr val="bg1"/>
              </a:buClr>
              <a:defRPr sz="2400">
                <a:solidFill>
                  <a:schemeClr val="bg1"/>
                </a:solidFill>
              </a:defRPr>
            </a:lvl1pPr>
            <a:lvl2pPr marL="457200" indent="-222250">
              <a:buClr>
                <a:schemeClr val="bg1"/>
              </a:buClr>
              <a:defRPr sz="2000">
                <a:solidFill>
                  <a:schemeClr val="bg1"/>
                </a:solidFill>
              </a:defRPr>
            </a:lvl2pPr>
            <a:lvl3pPr marL="630238" indent="-173038">
              <a:buClr>
                <a:schemeClr val="bg1"/>
              </a:buClr>
              <a:tabLst>
                <a:tab pos="692150" algn="l"/>
              </a:tabLst>
              <a:defRPr sz="1800">
                <a:solidFill>
                  <a:schemeClr val="bg1"/>
                </a:solidFill>
              </a:defRPr>
            </a:lvl3pPr>
            <a:lvl4pPr marL="803275" indent="-173038">
              <a:buClr>
                <a:schemeClr val="bg1"/>
              </a:buClr>
              <a:defRPr sz="1600">
                <a:solidFill>
                  <a:schemeClr val="bg1"/>
                </a:solidFill>
              </a:defRPr>
            </a:lvl4pPr>
            <a:lvl5pPr marL="976313" indent="-173038">
              <a:buClr>
                <a:schemeClr val="bg1"/>
              </a:buClr>
              <a:defRPr sz="1600">
                <a:solidFill>
                  <a:schemeClr val="bg1"/>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pic>
        <p:nvPicPr>
          <p:cNvPr id="13" name="Picture 5" descr="C:\Users\andrewg\Desktop\13-4125\logos\large_cloud_v6_longerPause-12.png"/>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flipV="1">
            <a:off x="0" y="6787016"/>
            <a:ext cx="12188825" cy="7098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5626523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slide">
    <p:bg>
      <p:bgPr>
        <a:solidFill>
          <a:schemeClr val="tx2"/>
        </a:solidFill>
        <a:effectLst/>
      </p:bgPr>
    </p:bg>
    <p:spTree>
      <p:nvGrpSpPr>
        <p:cNvPr id="1" name=""/>
        <p:cNvGrpSpPr/>
        <p:nvPr/>
      </p:nvGrpSpPr>
      <p:grpSpPr>
        <a:xfrm>
          <a:off x="0" y="0"/>
          <a:ext cx="0" cy="0"/>
          <a:chOff x="0" y="0"/>
          <a:chExt cx="0" cy="0"/>
        </a:xfrm>
      </p:grpSpPr>
      <p:sp>
        <p:nvSpPr>
          <p:cNvPr id="14" name="Rectangle 13"/>
          <p:cNvSpPr/>
          <p:nvPr userDrawn="1"/>
        </p:nvSpPr>
        <p:spPr>
          <a:xfrm>
            <a:off x="0" y="0"/>
            <a:ext cx="12188824" cy="6858000"/>
          </a:xfrm>
          <a:prstGeom prst="rect">
            <a:avLst/>
          </a:prstGeom>
          <a:blipFill dpi="0" rotWithShape="1">
            <a:blip r:embed="rId2">
              <a:alphaModFix amt="40000"/>
              <a:biLevel thresh="75000"/>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0" y="0"/>
            <a:ext cx="12188824" cy="6858000"/>
          </a:xfrm>
          <a:prstGeom prst="rect">
            <a:avLst/>
          </a:prstGeom>
          <a:gradFill flip="none" rotWithShape="1">
            <a:gsLst>
              <a:gs pos="41000">
                <a:srgbClr val="009CDB">
                  <a:alpha val="53000"/>
                </a:srgbClr>
              </a:gs>
              <a:gs pos="100000">
                <a:schemeClr val="tx2"/>
              </a:gs>
              <a:gs pos="0">
                <a:schemeClr val="tx2">
                  <a:alpha val="48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16" name="Picture 2" descr="C:\Users\andrew\Desktop\back.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t="28274" r="28254"/>
          <a:stretch/>
        </p:blipFill>
        <p:spPr bwMode="auto">
          <a:xfrm flipV="1">
            <a:off x="0" y="0"/>
            <a:ext cx="12188825" cy="685800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ctrTitle"/>
          </p:nvPr>
        </p:nvSpPr>
        <p:spPr>
          <a:xfrm>
            <a:off x="360362" y="1485900"/>
            <a:ext cx="11482388" cy="2628900"/>
          </a:xfrm>
        </p:spPr>
        <p:txBody>
          <a:bodyPr lIns="0" tIns="0" rIns="0" bIns="0" anchor="b">
            <a:noAutofit/>
          </a:bodyPr>
          <a:lstStyle>
            <a:lvl1pPr algn="l">
              <a:defRPr sz="540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360362" y="4267200"/>
            <a:ext cx="11482388" cy="1066800"/>
          </a:xfrm>
        </p:spPr>
        <p:txBody>
          <a:bodyPr lIns="0" tIns="0" rIns="0" bIns="0">
            <a:noAutofit/>
          </a:bodyPr>
          <a:lstStyle>
            <a:lvl1pPr marL="0" indent="0" algn="l">
              <a:buNone/>
              <a:defRPr sz="2400">
                <a:solidFill>
                  <a:schemeClr val="tx2">
                    <a:lumMod val="20000"/>
                    <a:lumOff val="80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586759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eaker_slide_A">
    <p:bg>
      <p:bgPr>
        <a:solidFill>
          <a:schemeClr val="tx2"/>
        </a:solidFill>
        <a:effectLst/>
      </p:bgPr>
    </p:bg>
    <p:spTree>
      <p:nvGrpSpPr>
        <p:cNvPr id="1" name=""/>
        <p:cNvGrpSpPr/>
        <p:nvPr/>
      </p:nvGrpSpPr>
      <p:grpSpPr>
        <a:xfrm>
          <a:off x="0" y="0"/>
          <a:ext cx="0" cy="0"/>
          <a:chOff x="0" y="0"/>
          <a:chExt cx="0" cy="0"/>
        </a:xfrm>
      </p:grpSpPr>
      <p:sp>
        <p:nvSpPr>
          <p:cNvPr id="14" name="Rectangle 13"/>
          <p:cNvSpPr/>
          <p:nvPr userDrawn="1"/>
        </p:nvSpPr>
        <p:spPr>
          <a:xfrm>
            <a:off x="0" y="0"/>
            <a:ext cx="12188824" cy="6858000"/>
          </a:xfrm>
          <a:prstGeom prst="rect">
            <a:avLst/>
          </a:prstGeom>
          <a:blipFill dpi="0" rotWithShape="1">
            <a:blip r:embed="rId2">
              <a:alphaModFix amt="40000"/>
              <a:biLevel thresh="75000"/>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0" y="0"/>
            <a:ext cx="12188824" cy="6858000"/>
          </a:xfrm>
          <a:prstGeom prst="rect">
            <a:avLst/>
          </a:prstGeom>
          <a:gradFill flip="none" rotWithShape="1">
            <a:gsLst>
              <a:gs pos="41000">
                <a:srgbClr val="009CDB">
                  <a:alpha val="53000"/>
                </a:srgbClr>
              </a:gs>
              <a:gs pos="100000">
                <a:schemeClr val="tx2"/>
              </a:gs>
              <a:gs pos="0">
                <a:schemeClr val="tx2">
                  <a:alpha val="48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16" name="Picture 2" descr="C:\Users\andrew\Desktop\back.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t="28274" r="28254"/>
          <a:stretch/>
        </p:blipFill>
        <p:spPr bwMode="auto">
          <a:xfrm flipV="1">
            <a:off x="0" y="0"/>
            <a:ext cx="12188825" cy="685800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ctrTitle" hasCustomPrompt="1"/>
          </p:nvPr>
        </p:nvSpPr>
        <p:spPr>
          <a:xfrm>
            <a:off x="360364" y="1485900"/>
            <a:ext cx="11477140"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hasCustomPrompt="1"/>
          </p:nvPr>
        </p:nvSpPr>
        <p:spPr>
          <a:xfrm>
            <a:off x="360364" y="4267199"/>
            <a:ext cx="11477140" cy="1408043"/>
          </a:xfrm>
        </p:spPr>
        <p:txBody>
          <a:bodyPr lIns="0" tIns="0" rIns="0" bIns="0">
            <a:noAutofit/>
          </a:bodyPr>
          <a:lstStyle>
            <a:lvl1pPr marL="0" indent="0" algn="l">
              <a:buNone/>
              <a:defRPr sz="2400">
                <a:solidFill>
                  <a:schemeClr val="tx2">
                    <a:lumMod val="20000"/>
                    <a:lumOff val="80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Name </a:t>
            </a:r>
          </a:p>
          <a:p>
            <a:r>
              <a:rPr lang="en-US" dirty="0" smtClean="0"/>
              <a:t>Title Placeholder</a:t>
            </a:r>
          </a:p>
          <a:p>
            <a:r>
              <a:rPr lang="en-US" dirty="0" smtClean="0"/>
              <a:t>@</a:t>
            </a:r>
            <a:r>
              <a:rPr lang="en-US" dirty="0" err="1" smtClean="0"/>
              <a:t>speakerName</a:t>
            </a:r>
            <a:endParaRPr lang="en-US" dirty="0"/>
          </a:p>
        </p:txBody>
      </p:sp>
      <p:grpSp>
        <p:nvGrpSpPr>
          <p:cNvPr id="20" name="Group 19"/>
          <p:cNvGrpSpPr/>
          <p:nvPr userDrawn="1"/>
        </p:nvGrpSpPr>
        <p:grpSpPr>
          <a:xfrm>
            <a:off x="228510" y="542382"/>
            <a:ext cx="4440329" cy="1206210"/>
            <a:chOff x="228510" y="542382"/>
            <a:chExt cx="4440329" cy="1206210"/>
          </a:xfrm>
        </p:grpSpPr>
        <p:pic>
          <p:nvPicPr>
            <p:cNvPr id="21" name="Picture 5" descr="C:\Users\andrewg\Desktop\13-4125\logos\large_cloud_v6_longerPause-12.png"/>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228510" y="542382"/>
              <a:ext cx="1608280" cy="120621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userDrawn="1"/>
          </p:nvGrpSpPr>
          <p:grpSpPr>
            <a:xfrm>
              <a:off x="1914526" y="1017589"/>
              <a:ext cx="2754313" cy="142875"/>
              <a:chOff x="1914526" y="1017589"/>
              <a:chExt cx="2754313" cy="142875"/>
            </a:xfrm>
            <a:solidFill>
              <a:schemeClr val="bg1"/>
            </a:solidFill>
          </p:grpSpPr>
          <p:sp>
            <p:nvSpPr>
              <p:cNvPr id="23" name="Freeform 6"/>
              <p:cNvSpPr>
                <a:spLocks/>
              </p:cNvSpPr>
              <p:nvPr userDrawn="1"/>
            </p:nvSpPr>
            <p:spPr bwMode="auto">
              <a:xfrm>
                <a:off x="1914526" y="1017589"/>
                <a:ext cx="87313" cy="142875"/>
              </a:xfrm>
              <a:custGeom>
                <a:avLst/>
                <a:gdLst>
                  <a:gd name="T0" fmla="*/ 20 w 23"/>
                  <a:gd name="T1" fmla="*/ 4 h 38"/>
                  <a:gd name="T2" fmla="*/ 18 w 23"/>
                  <a:gd name="T3" fmla="*/ 6 h 38"/>
                  <a:gd name="T4" fmla="*/ 11 w 23"/>
                  <a:gd name="T5" fmla="*/ 4 h 38"/>
                  <a:gd name="T6" fmla="*/ 5 w 23"/>
                  <a:gd name="T7" fmla="*/ 9 h 38"/>
                  <a:gd name="T8" fmla="*/ 23 w 23"/>
                  <a:gd name="T9" fmla="*/ 26 h 38"/>
                  <a:gd name="T10" fmla="*/ 10 w 23"/>
                  <a:gd name="T11" fmla="*/ 38 h 38"/>
                  <a:gd name="T12" fmla="*/ 0 w 23"/>
                  <a:gd name="T13" fmla="*/ 34 h 38"/>
                  <a:gd name="T14" fmla="*/ 2 w 23"/>
                  <a:gd name="T15" fmla="*/ 31 h 38"/>
                  <a:gd name="T16" fmla="*/ 10 w 23"/>
                  <a:gd name="T17" fmla="*/ 34 h 38"/>
                  <a:gd name="T18" fmla="*/ 18 w 23"/>
                  <a:gd name="T19" fmla="*/ 26 h 38"/>
                  <a:gd name="T20" fmla="*/ 0 w 23"/>
                  <a:gd name="T21" fmla="*/ 10 h 38"/>
                  <a:gd name="T22" fmla="*/ 11 w 23"/>
                  <a:gd name="T23" fmla="*/ 0 h 38"/>
                  <a:gd name="T24" fmla="*/ 20 w 23"/>
                  <a:gd name="T2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8">
                    <a:moveTo>
                      <a:pt x="20" y="4"/>
                    </a:moveTo>
                    <a:cubicBezTo>
                      <a:pt x="20" y="5"/>
                      <a:pt x="19" y="6"/>
                      <a:pt x="18" y="6"/>
                    </a:cubicBezTo>
                    <a:cubicBezTo>
                      <a:pt x="16" y="6"/>
                      <a:pt x="16" y="4"/>
                      <a:pt x="11" y="4"/>
                    </a:cubicBezTo>
                    <a:cubicBezTo>
                      <a:pt x="7" y="4"/>
                      <a:pt x="5" y="6"/>
                      <a:pt x="5" y="9"/>
                    </a:cubicBezTo>
                    <a:cubicBezTo>
                      <a:pt x="5" y="18"/>
                      <a:pt x="23" y="14"/>
                      <a:pt x="23" y="26"/>
                    </a:cubicBezTo>
                    <a:cubicBezTo>
                      <a:pt x="23" y="32"/>
                      <a:pt x="18" y="38"/>
                      <a:pt x="10" y="38"/>
                    </a:cubicBezTo>
                    <a:cubicBezTo>
                      <a:pt x="5" y="38"/>
                      <a:pt x="0" y="36"/>
                      <a:pt x="0" y="34"/>
                    </a:cubicBezTo>
                    <a:cubicBezTo>
                      <a:pt x="0" y="32"/>
                      <a:pt x="0" y="31"/>
                      <a:pt x="2" y="31"/>
                    </a:cubicBezTo>
                    <a:cubicBezTo>
                      <a:pt x="3" y="31"/>
                      <a:pt x="5" y="34"/>
                      <a:pt x="10" y="34"/>
                    </a:cubicBezTo>
                    <a:cubicBezTo>
                      <a:pt x="15" y="34"/>
                      <a:pt x="18" y="31"/>
                      <a:pt x="18" y="26"/>
                    </a:cubicBezTo>
                    <a:cubicBezTo>
                      <a:pt x="18" y="18"/>
                      <a:pt x="0" y="22"/>
                      <a:pt x="0" y="10"/>
                    </a:cubicBezTo>
                    <a:cubicBezTo>
                      <a:pt x="0" y="5"/>
                      <a:pt x="4" y="0"/>
                      <a:pt x="11" y="0"/>
                    </a:cubicBezTo>
                    <a:cubicBezTo>
                      <a:pt x="16" y="0"/>
                      <a:pt x="20" y="2"/>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p:cNvSpPr>
                <a:spLocks/>
              </p:cNvSpPr>
              <p:nvPr userDrawn="1"/>
            </p:nvSpPr>
            <p:spPr bwMode="auto">
              <a:xfrm>
                <a:off x="2016126" y="1017589"/>
                <a:ext cx="71438" cy="142875"/>
              </a:xfrm>
              <a:custGeom>
                <a:avLst/>
                <a:gdLst>
                  <a:gd name="T0" fmla="*/ 5 w 19"/>
                  <a:gd name="T1" fmla="*/ 33 h 38"/>
                  <a:gd name="T2" fmla="*/ 16 w 19"/>
                  <a:gd name="T3" fmla="*/ 33 h 38"/>
                  <a:gd name="T4" fmla="*/ 19 w 19"/>
                  <a:gd name="T5" fmla="*/ 36 h 38"/>
                  <a:gd name="T6" fmla="*/ 16 w 19"/>
                  <a:gd name="T7" fmla="*/ 38 h 38"/>
                  <a:gd name="T8" fmla="*/ 3 w 19"/>
                  <a:gd name="T9" fmla="*/ 38 h 38"/>
                  <a:gd name="T10" fmla="*/ 0 w 19"/>
                  <a:gd name="T11" fmla="*/ 35 h 38"/>
                  <a:gd name="T12" fmla="*/ 0 w 19"/>
                  <a:gd name="T13" fmla="*/ 3 h 38"/>
                  <a:gd name="T14" fmla="*/ 3 w 19"/>
                  <a:gd name="T15" fmla="*/ 0 h 38"/>
                  <a:gd name="T16" fmla="*/ 16 w 19"/>
                  <a:gd name="T17" fmla="*/ 0 h 38"/>
                  <a:gd name="T18" fmla="*/ 19 w 19"/>
                  <a:gd name="T19" fmla="*/ 2 h 38"/>
                  <a:gd name="T20" fmla="*/ 16 w 19"/>
                  <a:gd name="T21" fmla="*/ 5 h 38"/>
                  <a:gd name="T22" fmla="*/ 5 w 19"/>
                  <a:gd name="T23" fmla="*/ 5 h 38"/>
                  <a:gd name="T24" fmla="*/ 5 w 19"/>
                  <a:gd name="T25" fmla="*/ 17 h 38"/>
                  <a:gd name="T26" fmla="*/ 15 w 19"/>
                  <a:gd name="T27" fmla="*/ 17 h 38"/>
                  <a:gd name="T28" fmla="*/ 18 w 19"/>
                  <a:gd name="T29" fmla="*/ 19 h 38"/>
                  <a:gd name="T30" fmla="*/ 15 w 19"/>
                  <a:gd name="T31" fmla="*/ 21 h 38"/>
                  <a:gd name="T32" fmla="*/ 5 w 19"/>
                  <a:gd name="T33" fmla="*/ 21 h 38"/>
                  <a:gd name="T34" fmla="*/ 5 w 19"/>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38">
                    <a:moveTo>
                      <a:pt x="5" y="33"/>
                    </a:moveTo>
                    <a:cubicBezTo>
                      <a:pt x="16" y="33"/>
                      <a:pt x="16" y="33"/>
                      <a:pt x="16" y="33"/>
                    </a:cubicBezTo>
                    <a:cubicBezTo>
                      <a:pt x="18" y="33"/>
                      <a:pt x="19" y="34"/>
                      <a:pt x="19" y="36"/>
                    </a:cubicBezTo>
                    <a:cubicBezTo>
                      <a:pt x="19" y="37"/>
                      <a:pt x="18" y="38"/>
                      <a:pt x="16" y="38"/>
                    </a:cubicBezTo>
                    <a:cubicBezTo>
                      <a:pt x="3" y="38"/>
                      <a:pt x="3" y="38"/>
                      <a:pt x="3" y="38"/>
                    </a:cubicBezTo>
                    <a:cubicBezTo>
                      <a:pt x="1" y="38"/>
                      <a:pt x="0" y="37"/>
                      <a:pt x="0" y="35"/>
                    </a:cubicBezTo>
                    <a:cubicBezTo>
                      <a:pt x="0" y="3"/>
                      <a:pt x="0" y="3"/>
                      <a:pt x="0" y="3"/>
                    </a:cubicBezTo>
                    <a:cubicBezTo>
                      <a:pt x="0" y="1"/>
                      <a:pt x="1" y="0"/>
                      <a:pt x="3" y="0"/>
                    </a:cubicBezTo>
                    <a:cubicBezTo>
                      <a:pt x="16" y="0"/>
                      <a:pt x="16" y="0"/>
                      <a:pt x="16" y="0"/>
                    </a:cubicBezTo>
                    <a:cubicBezTo>
                      <a:pt x="18" y="0"/>
                      <a:pt x="19" y="1"/>
                      <a:pt x="19" y="2"/>
                    </a:cubicBezTo>
                    <a:cubicBezTo>
                      <a:pt x="19" y="4"/>
                      <a:pt x="18" y="5"/>
                      <a:pt x="16" y="5"/>
                    </a:cubicBezTo>
                    <a:cubicBezTo>
                      <a:pt x="5" y="5"/>
                      <a:pt x="5" y="5"/>
                      <a:pt x="5" y="5"/>
                    </a:cubicBezTo>
                    <a:cubicBezTo>
                      <a:pt x="5" y="17"/>
                      <a:pt x="5" y="17"/>
                      <a:pt x="5" y="17"/>
                    </a:cubicBezTo>
                    <a:cubicBezTo>
                      <a:pt x="15" y="17"/>
                      <a:pt x="15" y="17"/>
                      <a:pt x="15" y="17"/>
                    </a:cubicBezTo>
                    <a:cubicBezTo>
                      <a:pt x="17" y="17"/>
                      <a:pt x="18" y="18"/>
                      <a:pt x="18" y="19"/>
                    </a:cubicBezTo>
                    <a:cubicBezTo>
                      <a:pt x="18" y="21"/>
                      <a:pt x="17" y="21"/>
                      <a:pt x="15" y="21"/>
                    </a:cubicBezTo>
                    <a:cubicBezTo>
                      <a:pt x="5" y="21"/>
                      <a:pt x="5" y="21"/>
                      <a:pt x="5" y="21"/>
                    </a:cubicBez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p:cNvSpPr>
                <a:spLocks/>
              </p:cNvSpPr>
              <p:nvPr userDrawn="1"/>
            </p:nvSpPr>
            <p:spPr bwMode="auto">
              <a:xfrm>
                <a:off x="2106613" y="1017589"/>
                <a:ext cx="60325" cy="142875"/>
              </a:xfrm>
              <a:custGeom>
                <a:avLst/>
                <a:gdLst>
                  <a:gd name="T0" fmla="*/ 4 w 16"/>
                  <a:gd name="T1" fmla="*/ 33 h 38"/>
                  <a:gd name="T2" fmla="*/ 14 w 16"/>
                  <a:gd name="T3" fmla="*/ 33 h 38"/>
                  <a:gd name="T4" fmla="*/ 16 w 16"/>
                  <a:gd name="T5" fmla="*/ 36 h 38"/>
                  <a:gd name="T6" fmla="*/ 14 w 16"/>
                  <a:gd name="T7" fmla="*/ 38 h 38"/>
                  <a:gd name="T8" fmla="*/ 2 w 16"/>
                  <a:gd name="T9" fmla="*/ 38 h 38"/>
                  <a:gd name="T10" fmla="*/ 0 w 16"/>
                  <a:gd name="T11" fmla="*/ 35 h 38"/>
                  <a:gd name="T12" fmla="*/ 0 w 16"/>
                  <a:gd name="T13" fmla="*/ 2 h 38"/>
                  <a:gd name="T14" fmla="*/ 2 w 16"/>
                  <a:gd name="T15" fmla="*/ 0 h 38"/>
                  <a:gd name="T16" fmla="*/ 4 w 16"/>
                  <a:gd name="T17" fmla="*/ 2 h 38"/>
                  <a:gd name="T18" fmla="*/ 4 w 16"/>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8">
                    <a:moveTo>
                      <a:pt x="4" y="33"/>
                    </a:moveTo>
                    <a:cubicBezTo>
                      <a:pt x="14" y="33"/>
                      <a:pt x="14" y="33"/>
                      <a:pt x="14" y="33"/>
                    </a:cubicBezTo>
                    <a:cubicBezTo>
                      <a:pt x="15" y="33"/>
                      <a:pt x="16" y="34"/>
                      <a:pt x="16" y="36"/>
                    </a:cubicBezTo>
                    <a:cubicBezTo>
                      <a:pt x="16" y="37"/>
                      <a:pt x="15" y="38"/>
                      <a:pt x="14" y="38"/>
                    </a:cubicBezTo>
                    <a:cubicBezTo>
                      <a:pt x="2" y="38"/>
                      <a:pt x="2" y="38"/>
                      <a:pt x="2" y="38"/>
                    </a:cubicBezTo>
                    <a:cubicBezTo>
                      <a:pt x="0" y="38"/>
                      <a:pt x="0" y="37"/>
                      <a:pt x="0" y="35"/>
                    </a:cubicBezTo>
                    <a:cubicBezTo>
                      <a:pt x="0" y="2"/>
                      <a:pt x="0" y="2"/>
                      <a:pt x="0" y="2"/>
                    </a:cubicBezTo>
                    <a:cubicBezTo>
                      <a:pt x="0" y="1"/>
                      <a:pt x="0" y="0"/>
                      <a:pt x="2" y="0"/>
                    </a:cubicBezTo>
                    <a:cubicBezTo>
                      <a:pt x="3" y="0"/>
                      <a:pt x="4" y="1"/>
                      <a:pt x="4" y="2"/>
                    </a:cubicBezTo>
                    <a:lnTo>
                      <a:pt x="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p:cNvSpPr>
                <a:spLocks/>
              </p:cNvSpPr>
              <p:nvPr userDrawn="1"/>
            </p:nvSpPr>
            <p:spPr bwMode="auto">
              <a:xfrm>
                <a:off x="2181226" y="1017589"/>
                <a:ext cx="63500" cy="142875"/>
              </a:xfrm>
              <a:custGeom>
                <a:avLst/>
                <a:gdLst>
                  <a:gd name="T0" fmla="*/ 5 w 17"/>
                  <a:gd name="T1" fmla="*/ 33 h 38"/>
                  <a:gd name="T2" fmla="*/ 15 w 17"/>
                  <a:gd name="T3" fmla="*/ 33 h 38"/>
                  <a:gd name="T4" fmla="*/ 17 w 17"/>
                  <a:gd name="T5" fmla="*/ 36 h 38"/>
                  <a:gd name="T6" fmla="*/ 15 w 17"/>
                  <a:gd name="T7" fmla="*/ 38 h 38"/>
                  <a:gd name="T8" fmla="*/ 3 w 17"/>
                  <a:gd name="T9" fmla="*/ 38 h 38"/>
                  <a:gd name="T10" fmla="*/ 0 w 17"/>
                  <a:gd name="T11" fmla="*/ 35 h 38"/>
                  <a:gd name="T12" fmla="*/ 0 w 17"/>
                  <a:gd name="T13" fmla="*/ 2 h 38"/>
                  <a:gd name="T14" fmla="*/ 3 w 17"/>
                  <a:gd name="T15" fmla="*/ 0 h 38"/>
                  <a:gd name="T16" fmla="*/ 5 w 17"/>
                  <a:gd name="T17" fmla="*/ 2 h 38"/>
                  <a:gd name="T18" fmla="*/ 5 w 17"/>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8">
                    <a:moveTo>
                      <a:pt x="5" y="33"/>
                    </a:moveTo>
                    <a:cubicBezTo>
                      <a:pt x="15" y="33"/>
                      <a:pt x="15" y="33"/>
                      <a:pt x="15" y="33"/>
                    </a:cubicBezTo>
                    <a:cubicBezTo>
                      <a:pt x="16" y="33"/>
                      <a:pt x="17" y="34"/>
                      <a:pt x="17" y="36"/>
                    </a:cubicBezTo>
                    <a:cubicBezTo>
                      <a:pt x="17" y="37"/>
                      <a:pt x="16" y="38"/>
                      <a:pt x="15" y="38"/>
                    </a:cubicBezTo>
                    <a:cubicBezTo>
                      <a:pt x="3" y="38"/>
                      <a:pt x="3" y="38"/>
                      <a:pt x="3" y="38"/>
                    </a:cubicBezTo>
                    <a:cubicBezTo>
                      <a:pt x="1" y="38"/>
                      <a:pt x="0" y="37"/>
                      <a:pt x="0" y="35"/>
                    </a:cubicBezTo>
                    <a:cubicBezTo>
                      <a:pt x="0" y="2"/>
                      <a:pt x="0" y="2"/>
                      <a:pt x="0" y="2"/>
                    </a:cubicBezTo>
                    <a:cubicBezTo>
                      <a:pt x="0" y="1"/>
                      <a:pt x="1" y="0"/>
                      <a:pt x="3" y="0"/>
                    </a:cubicBezTo>
                    <a:cubicBezTo>
                      <a:pt x="4" y="0"/>
                      <a:pt x="5" y="1"/>
                      <a:pt x="5" y="2"/>
                    </a:cubicBez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10"/>
              <p:cNvSpPr>
                <a:spLocks noChangeArrowheads="1"/>
              </p:cNvSpPr>
              <p:nvPr userDrawn="1"/>
            </p:nvSpPr>
            <p:spPr bwMode="auto">
              <a:xfrm>
                <a:off x="2263776" y="1141414"/>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p:cNvSpPr>
                <a:spLocks/>
              </p:cNvSpPr>
              <p:nvPr userDrawn="1"/>
            </p:nvSpPr>
            <p:spPr bwMode="auto">
              <a:xfrm>
                <a:off x="2354263" y="1017589"/>
                <a:ext cx="85725" cy="142875"/>
              </a:xfrm>
              <a:custGeom>
                <a:avLst/>
                <a:gdLst>
                  <a:gd name="T0" fmla="*/ 21 w 23"/>
                  <a:gd name="T1" fmla="*/ 4 h 38"/>
                  <a:gd name="T2" fmla="*/ 19 w 23"/>
                  <a:gd name="T3" fmla="*/ 6 h 38"/>
                  <a:gd name="T4" fmla="*/ 11 w 23"/>
                  <a:gd name="T5" fmla="*/ 4 h 38"/>
                  <a:gd name="T6" fmla="*/ 6 w 23"/>
                  <a:gd name="T7" fmla="*/ 9 h 38"/>
                  <a:gd name="T8" fmla="*/ 23 w 23"/>
                  <a:gd name="T9" fmla="*/ 26 h 38"/>
                  <a:gd name="T10" fmla="*/ 11 w 23"/>
                  <a:gd name="T11" fmla="*/ 38 h 38"/>
                  <a:gd name="T12" fmla="*/ 0 w 23"/>
                  <a:gd name="T13" fmla="*/ 34 h 38"/>
                  <a:gd name="T14" fmla="*/ 2 w 23"/>
                  <a:gd name="T15" fmla="*/ 31 h 38"/>
                  <a:gd name="T16" fmla="*/ 11 w 23"/>
                  <a:gd name="T17" fmla="*/ 34 h 38"/>
                  <a:gd name="T18" fmla="*/ 18 w 23"/>
                  <a:gd name="T19" fmla="*/ 26 h 38"/>
                  <a:gd name="T20" fmla="*/ 1 w 23"/>
                  <a:gd name="T21" fmla="*/ 10 h 38"/>
                  <a:gd name="T22" fmla="*/ 12 w 23"/>
                  <a:gd name="T23" fmla="*/ 0 h 38"/>
                  <a:gd name="T24" fmla="*/ 21 w 23"/>
                  <a:gd name="T2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8">
                    <a:moveTo>
                      <a:pt x="21" y="4"/>
                    </a:moveTo>
                    <a:cubicBezTo>
                      <a:pt x="21" y="5"/>
                      <a:pt x="20" y="6"/>
                      <a:pt x="19" y="6"/>
                    </a:cubicBezTo>
                    <a:cubicBezTo>
                      <a:pt x="17" y="6"/>
                      <a:pt x="16" y="4"/>
                      <a:pt x="11" y="4"/>
                    </a:cubicBezTo>
                    <a:cubicBezTo>
                      <a:pt x="8" y="4"/>
                      <a:pt x="6" y="6"/>
                      <a:pt x="6" y="9"/>
                    </a:cubicBezTo>
                    <a:cubicBezTo>
                      <a:pt x="6" y="18"/>
                      <a:pt x="23" y="14"/>
                      <a:pt x="23" y="26"/>
                    </a:cubicBezTo>
                    <a:cubicBezTo>
                      <a:pt x="23" y="32"/>
                      <a:pt x="19" y="38"/>
                      <a:pt x="11" y="38"/>
                    </a:cubicBezTo>
                    <a:cubicBezTo>
                      <a:pt x="6" y="38"/>
                      <a:pt x="0" y="36"/>
                      <a:pt x="0" y="34"/>
                    </a:cubicBezTo>
                    <a:cubicBezTo>
                      <a:pt x="0" y="32"/>
                      <a:pt x="1" y="31"/>
                      <a:pt x="2" y="31"/>
                    </a:cubicBezTo>
                    <a:cubicBezTo>
                      <a:pt x="4" y="31"/>
                      <a:pt x="6" y="34"/>
                      <a:pt x="11" y="34"/>
                    </a:cubicBezTo>
                    <a:cubicBezTo>
                      <a:pt x="16" y="34"/>
                      <a:pt x="18" y="31"/>
                      <a:pt x="18" y="26"/>
                    </a:cubicBezTo>
                    <a:cubicBezTo>
                      <a:pt x="18" y="18"/>
                      <a:pt x="1" y="22"/>
                      <a:pt x="1" y="10"/>
                    </a:cubicBezTo>
                    <a:cubicBezTo>
                      <a:pt x="1" y="5"/>
                      <a:pt x="5" y="0"/>
                      <a:pt x="12" y="0"/>
                    </a:cubicBezTo>
                    <a:cubicBezTo>
                      <a:pt x="16" y="0"/>
                      <a:pt x="21" y="2"/>
                      <a:pt x="2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p:cNvSpPr>
                <a:spLocks/>
              </p:cNvSpPr>
              <p:nvPr userDrawn="1"/>
            </p:nvSpPr>
            <p:spPr bwMode="auto">
              <a:xfrm>
                <a:off x="2459038" y="1017589"/>
                <a:ext cx="68263" cy="142875"/>
              </a:xfrm>
              <a:custGeom>
                <a:avLst/>
                <a:gdLst>
                  <a:gd name="T0" fmla="*/ 5 w 18"/>
                  <a:gd name="T1" fmla="*/ 33 h 38"/>
                  <a:gd name="T2" fmla="*/ 16 w 18"/>
                  <a:gd name="T3" fmla="*/ 33 h 38"/>
                  <a:gd name="T4" fmla="*/ 18 w 18"/>
                  <a:gd name="T5" fmla="*/ 36 h 38"/>
                  <a:gd name="T6" fmla="*/ 16 w 18"/>
                  <a:gd name="T7" fmla="*/ 38 h 38"/>
                  <a:gd name="T8" fmla="*/ 3 w 18"/>
                  <a:gd name="T9" fmla="*/ 38 h 38"/>
                  <a:gd name="T10" fmla="*/ 0 w 18"/>
                  <a:gd name="T11" fmla="*/ 35 h 38"/>
                  <a:gd name="T12" fmla="*/ 0 w 18"/>
                  <a:gd name="T13" fmla="*/ 3 h 38"/>
                  <a:gd name="T14" fmla="*/ 3 w 18"/>
                  <a:gd name="T15" fmla="*/ 0 h 38"/>
                  <a:gd name="T16" fmla="*/ 16 w 18"/>
                  <a:gd name="T17" fmla="*/ 0 h 38"/>
                  <a:gd name="T18" fmla="*/ 18 w 18"/>
                  <a:gd name="T19" fmla="*/ 2 h 38"/>
                  <a:gd name="T20" fmla="*/ 16 w 18"/>
                  <a:gd name="T21" fmla="*/ 5 h 38"/>
                  <a:gd name="T22" fmla="*/ 5 w 18"/>
                  <a:gd name="T23" fmla="*/ 5 h 38"/>
                  <a:gd name="T24" fmla="*/ 5 w 18"/>
                  <a:gd name="T25" fmla="*/ 17 h 38"/>
                  <a:gd name="T26" fmla="*/ 15 w 18"/>
                  <a:gd name="T27" fmla="*/ 17 h 38"/>
                  <a:gd name="T28" fmla="*/ 17 w 18"/>
                  <a:gd name="T29" fmla="*/ 19 h 38"/>
                  <a:gd name="T30" fmla="*/ 15 w 18"/>
                  <a:gd name="T31" fmla="*/ 21 h 38"/>
                  <a:gd name="T32" fmla="*/ 5 w 18"/>
                  <a:gd name="T33" fmla="*/ 21 h 38"/>
                  <a:gd name="T34" fmla="*/ 5 w 18"/>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38">
                    <a:moveTo>
                      <a:pt x="5" y="33"/>
                    </a:moveTo>
                    <a:cubicBezTo>
                      <a:pt x="16" y="33"/>
                      <a:pt x="16" y="33"/>
                      <a:pt x="16" y="33"/>
                    </a:cubicBezTo>
                    <a:cubicBezTo>
                      <a:pt x="17" y="33"/>
                      <a:pt x="18" y="34"/>
                      <a:pt x="18" y="36"/>
                    </a:cubicBezTo>
                    <a:cubicBezTo>
                      <a:pt x="18" y="37"/>
                      <a:pt x="17" y="38"/>
                      <a:pt x="16" y="38"/>
                    </a:cubicBezTo>
                    <a:cubicBezTo>
                      <a:pt x="3" y="38"/>
                      <a:pt x="3" y="38"/>
                      <a:pt x="3" y="38"/>
                    </a:cubicBezTo>
                    <a:cubicBezTo>
                      <a:pt x="1" y="38"/>
                      <a:pt x="0" y="37"/>
                      <a:pt x="0" y="35"/>
                    </a:cubicBezTo>
                    <a:cubicBezTo>
                      <a:pt x="0" y="3"/>
                      <a:pt x="0" y="3"/>
                      <a:pt x="0" y="3"/>
                    </a:cubicBezTo>
                    <a:cubicBezTo>
                      <a:pt x="0" y="1"/>
                      <a:pt x="1" y="0"/>
                      <a:pt x="3" y="0"/>
                    </a:cubicBezTo>
                    <a:cubicBezTo>
                      <a:pt x="16" y="0"/>
                      <a:pt x="16" y="0"/>
                      <a:pt x="16" y="0"/>
                    </a:cubicBezTo>
                    <a:cubicBezTo>
                      <a:pt x="17" y="0"/>
                      <a:pt x="18" y="1"/>
                      <a:pt x="18" y="2"/>
                    </a:cubicBezTo>
                    <a:cubicBezTo>
                      <a:pt x="18" y="4"/>
                      <a:pt x="17" y="5"/>
                      <a:pt x="16" y="5"/>
                    </a:cubicBezTo>
                    <a:cubicBezTo>
                      <a:pt x="5" y="5"/>
                      <a:pt x="5" y="5"/>
                      <a:pt x="5" y="5"/>
                    </a:cubicBezTo>
                    <a:cubicBezTo>
                      <a:pt x="5" y="17"/>
                      <a:pt x="5" y="17"/>
                      <a:pt x="5" y="17"/>
                    </a:cubicBezTo>
                    <a:cubicBezTo>
                      <a:pt x="15" y="17"/>
                      <a:pt x="15" y="17"/>
                      <a:pt x="15" y="17"/>
                    </a:cubicBezTo>
                    <a:cubicBezTo>
                      <a:pt x="16" y="17"/>
                      <a:pt x="17" y="18"/>
                      <a:pt x="17" y="19"/>
                    </a:cubicBezTo>
                    <a:cubicBezTo>
                      <a:pt x="17" y="21"/>
                      <a:pt x="16" y="21"/>
                      <a:pt x="15" y="21"/>
                    </a:cubicBezTo>
                    <a:cubicBezTo>
                      <a:pt x="5" y="21"/>
                      <a:pt x="5" y="21"/>
                      <a:pt x="5" y="21"/>
                    </a:cubicBez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3"/>
              <p:cNvSpPr>
                <a:spLocks noEditPoints="1"/>
              </p:cNvSpPr>
              <p:nvPr userDrawn="1"/>
            </p:nvSpPr>
            <p:spPr bwMode="auto">
              <a:xfrm>
                <a:off x="2544763" y="1017589"/>
                <a:ext cx="87313" cy="142875"/>
              </a:xfrm>
              <a:custGeom>
                <a:avLst/>
                <a:gdLst>
                  <a:gd name="T0" fmla="*/ 5 w 23"/>
                  <a:gd name="T1" fmla="*/ 36 h 38"/>
                  <a:gd name="T2" fmla="*/ 2 w 23"/>
                  <a:gd name="T3" fmla="*/ 38 h 38"/>
                  <a:gd name="T4" fmla="*/ 0 w 23"/>
                  <a:gd name="T5" fmla="*/ 36 h 38"/>
                  <a:gd name="T6" fmla="*/ 0 w 23"/>
                  <a:gd name="T7" fmla="*/ 3 h 38"/>
                  <a:gd name="T8" fmla="*/ 3 w 23"/>
                  <a:gd name="T9" fmla="*/ 0 h 38"/>
                  <a:gd name="T10" fmla="*/ 11 w 23"/>
                  <a:gd name="T11" fmla="*/ 0 h 38"/>
                  <a:gd name="T12" fmla="*/ 23 w 23"/>
                  <a:gd name="T13" fmla="*/ 10 h 38"/>
                  <a:gd name="T14" fmla="*/ 13 w 23"/>
                  <a:gd name="T15" fmla="*/ 21 h 38"/>
                  <a:gd name="T16" fmla="*/ 10 w 23"/>
                  <a:gd name="T17" fmla="*/ 21 h 38"/>
                  <a:gd name="T18" fmla="*/ 22 w 23"/>
                  <a:gd name="T19" fmla="*/ 34 h 38"/>
                  <a:gd name="T20" fmla="*/ 23 w 23"/>
                  <a:gd name="T21" fmla="*/ 36 h 38"/>
                  <a:gd name="T22" fmla="*/ 21 w 23"/>
                  <a:gd name="T23" fmla="*/ 38 h 38"/>
                  <a:gd name="T24" fmla="*/ 19 w 23"/>
                  <a:gd name="T25" fmla="*/ 37 h 38"/>
                  <a:gd name="T26" fmla="*/ 5 w 23"/>
                  <a:gd name="T27" fmla="*/ 21 h 38"/>
                  <a:gd name="T28" fmla="*/ 5 w 23"/>
                  <a:gd name="T29" fmla="*/ 36 h 38"/>
                  <a:gd name="T30" fmla="*/ 5 w 23"/>
                  <a:gd name="T31" fmla="*/ 18 h 38"/>
                  <a:gd name="T32" fmla="*/ 11 w 23"/>
                  <a:gd name="T33" fmla="*/ 18 h 38"/>
                  <a:gd name="T34" fmla="*/ 18 w 23"/>
                  <a:gd name="T35" fmla="*/ 11 h 38"/>
                  <a:gd name="T36" fmla="*/ 11 w 23"/>
                  <a:gd name="T37" fmla="*/ 4 h 38"/>
                  <a:gd name="T38" fmla="*/ 5 w 23"/>
                  <a:gd name="T39" fmla="*/ 4 h 38"/>
                  <a:gd name="T40" fmla="*/ 5 w 23"/>
                  <a:gd name="T41"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38">
                    <a:moveTo>
                      <a:pt x="5" y="36"/>
                    </a:moveTo>
                    <a:cubicBezTo>
                      <a:pt x="5" y="37"/>
                      <a:pt x="4" y="38"/>
                      <a:pt x="2" y="38"/>
                    </a:cubicBezTo>
                    <a:cubicBezTo>
                      <a:pt x="1" y="38"/>
                      <a:pt x="0" y="37"/>
                      <a:pt x="0" y="36"/>
                    </a:cubicBezTo>
                    <a:cubicBezTo>
                      <a:pt x="0" y="3"/>
                      <a:pt x="0" y="3"/>
                      <a:pt x="0" y="3"/>
                    </a:cubicBezTo>
                    <a:cubicBezTo>
                      <a:pt x="0" y="1"/>
                      <a:pt x="1" y="0"/>
                      <a:pt x="3" y="0"/>
                    </a:cubicBezTo>
                    <a:cubicBezTo>
                      <a:pt x="11" y="0"/>
                      <a:pt x="11" y="0"/>
                      <a:pt x="11" y="0"/>
                    </a:cubicBezTo>
                    <a:cubicBezTo>
                      <a:pt x="17" y="0"/>
                      <a:pt x="23" y="4"/>
                      <a:pt x="23" y="10"/>
                    </a:cubicBezTo>
                    <a:cubicBezTo>
                      <a:pt x="23" y="18"/>
                      <a:pt x="18" y="21"/>
                      <a:pt x="13" y="21"/>
                    </a:cubicBezTo>
                    <a:cubicBezTo>
                      <a:pt x="10" y="21"/>
                      <a:pt x="10" y="21"/>
                      <a:pt x="10" y="21"/>
                    </a:cubicBezTo>
                    <a:cubicBezTo>
                      <a:pt x="22" y="34"/>
                      <a:pt x="22" y="34"/>
                      <a:pt x="22" y="34"/>
                    </a:cubicBezTo>
                    <a:cubicBezTo>
                      <a:pt x="23" y="35"/>
                      <a:pt x="23" y="35"/>
                      <a:pt x="23" y="36"/>
                    </a:cubicBezTo>
                    <a:cubicBezTo>
                      <a:pt x="23" y="37"/>
                      <a:pt x="22" y="38"/>
                      <a:pt x="21" y="38"/>
                    </a:cubicBezTo>
                    <a:cubicBezTo>
                      <a:pt x="20" y="38"/>
                      <a:pt x="20" y="38"/>
                      <a:pt x="19" y="37"/>
                    </a:cubicBezTo>
                    <a:cubicBezTo>
                      <a:pt x="5" y="21"/>
                      <a:pt x="5" y="21"/>
                      <a:pt x="5" y="21"/>
                    </a:cubicBezTo>
                    <a:lnTo>
                      <a:pt x="5" y="36"/>
                    </a:lnTo>
                    <a:close/>
                    <a:moveTo>
                      <a:pt x="5" y="18"/>
                    </a:moveTo>
                    <a:cubicBezTo>
                      <a:pt x="11" y="18"/>
                      <a:pt x="11" y="18"/>
                      <a:pt x="11" y="18"/>
                    </a:cubicBezTo>
                    <a:cubicBezTo>
                      <a:pt x="16" y="18"/>
                      <a:pt x="18" y="16"/>
                      <a:pt x="18" y="11"/>
                    </a:cubicBezTo>
                    <a:cubicBezTo>
                      <a:pt x="18" y="7"/>
                      <a:pt x="15" y="4"/>
                      <a:pt x="11" y="4"/>
                    </a:cubicBezTo>
                    <a:cubicBezTo>
                      <a:pt x="5" y="4"/>
                      <a:pt x="5" y="4"/>
                      <a:pt x="5" y="4"/>
                    </a:cubicBez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4"/>
              <p:cNvSpPr>
                <a:spLocks/>
              </p:cNvSpPr>
              <p:nvPr userDrawn="1"/>
            </p:nvSpPr>
            <p:spPr bwMode="auto">
              <a:xfrm>
                <a:off x="2638426" y="1017589"/>
                <a:ext cx="109538" cy="142875"/>
              </a:xfrm>
              <a:custGeom>
                <a:avLst/>
                <a:gdLst>
                  <a:gd name="T0" fmla="*/ 24 w 29"/>
                  <a:gd name="T1" fmla="*/ 3 h 38"/>
                  <a:gd name="T2" fmla="*/ 27 w 29"/>
                  <a:gd name="T3" fmla="*/ 0 h 38"/>
                  <a:gd name="T4" fmla="*/ 29 w 29"/>
                  <a:gd name="T5" fmla="*/ 2 h 38"/>
                  <a:gd name="T6" fmla="*/ 29 w 29"/>
                  <a:gd name="T7" fmla="*/ 4 h 38"/>
                  <a:gd name="T8" fmla="*/ 17 w 29"/>
                  <a:gd name="T9" fmla="*/ 36 h 38"/>
                  <a:gd name="T10" fmla="*/ 14 w 29"/>
                  <a:gd name="T11" fmla="*/ 38 h 38"/>
                  <a:gd name="T12" fmla="*/ 12 w 29"/>
                  <a:gd name="T13" fmla="*/ 36 h 38"/>
                  <a:gd name="T14" fmla="*/ 0 w 29"/>
                  <a:gd name="T15" fmla="*/ 4 h 38"/>
                  <a:gd name="T16" fmla="*/ 0 w 29"/>
                  <a:gd name="T17" fmla="*/ 2 h 38"/>
                  <a:gd name="T18" fmla="*/ 2 w 29"/>
                  <a:gd name="T19" fmla="*/ 0 h 38"/>
                  <a:gd name="T20" fmla="*/ 5 w 29"/>
                  <a:gd name="T21" fmla="*/ 3 h 38"/>
                  <a:gd name="T22" fmla="*/ 14 w 29"/>
                  <a:gd name="T23" fmla="*/ 30 h 38"/>
                  <a:gd name="T24" fmla="*/ 14 w 29"/>
                  <a:gd name="T25" fmla="*/ 30 h 38"/>
                  <a:gd name="T26" fmla="*/ 24 w 29"/>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8">
                    <a:moveTo>
                      <a:pt x="24" y="3"/>
                    </a:moveTo>
                    <a:cubicBezTo>
                      <a:pt x="25" y="1"/>
                      <a:pt x="25" y="0"/>
                      <a:pt x="27" y="0"/>
                    </a:cubicBezTo>
                    <a:cubicBezTo>
                      <a:pt x="28" y="0"/>
                      <a:pt x="29" y="1"/>
                      <a:pt x="29" y="2"/>
                    </a:cubicBezTo>
                    <a:cubicBezTo>
                      <a:pt x="29" y="2"/>
                      <a:pt x="29" y="3"/>
                      <a:pt x="29" y="4"/>
                    </a:cubicBezTo>
                    <a:cubicBezTo>
                      <a:pt x="17" y="36"/>
                      <a:pt x="17" y="36"/>
                      <a:pt x="17" y="36"/>
                    </a:cubicBezTo>
                    <a:cubicBezTo>
                      <a:pt x="17" y="37"/>
                      <a:pt x="16" y="38"/>
                      <a:pt x="14" y="38"/>
                    </a:cubicBezTo>
                    <a:cubicBezTo>
                      <a:pt x="13" y="38"/>
                      <a:pt x="12" y="37"/>
                      <a:pt x="12" y="36"/>
                    </a:cubicBezTo>
                    <a:cubicBezTo>
                      <a:pt x="0" y="4"/>
                      <a:pt x="0" y="4"/>
                      <a:pt x="0" y="4"/>
                    </a:cubicBezTo>
                    <a:cubicBezTo>
                      <a:pt x="0" y="3"/>
                      <a:pt x="0" y="2"/>
                      <a:pt x="0" y="2"/>
                    </a:cubicBezTo>
                    <a:cubicBezTo>
                      <a:pt x="0" y="1"/>
                      <a:pt x="1" y="0"/>
                      <a:pt x="2" y="0"/>
                    </a:cubicBezTo>
                    <a:cubicBezTo>
                      <a:pt x="4" y="0"/>
                      <a:pt x="4" y="1"/>
                      <a:pt x="5" y="3"/>
                    </a:cubicBezTo>
                    <a:cubicBezTo>
                      <a:pt x="14" y="30"/>
                      <a:pt x="14" y="30"/>
                      <a:pt x="14" y="30"/>
                    </a:cubicBezTo>
                    <a:cubicBezTo>
                      <a:pt x="14" y="30"/>
                      <a:pt x="14" y="30"/>
                      <a:pt x="14" y="30"/>
                    </a:cubicBezTo>
                    <a:lnTo>
                      <a:pt x="2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5"/>
              <p:cNvSpPr>
                <a:spLocks/>
              </p:cNvSpPr>
              <p:nvPr userDrawn="1"/>
            </p:nvSpPr>
            <p:spPr bwMode="auto">
              <a:xfrm>
                <a:off x="2762251" y="1017589"/>
                <a:ext cx="15875" cy="142875"/>
              </a:xfrm>
              <a:custGeom>
                <a:avLst/>
                <a:gdLst>
                  <a:gd name="T0" fmla="*/ 4 w 4"/>
                  <a:gd name="T1" fmla="*/ 36 h 38"/>
                  <a:gd name="T2" fmla="*/ 2 w 4"/>
                  <a:gd name="T3" fmla="*/ 38 h 38"/>
                  <a:gd name="T4" fmla="*/ 0 w 4"/>
                  <a:gd name="T5" fmla="*/ 36 h 38"/>
                  <a:gd name="T6" fmla="*/ 0 w 4"/>
                  <a:gd name="T7" fmla="*/ 2 h 38"/>
                  <a:gd name="T8" fmla="*/ 2 w 4"/>
                  <a:gd name="T9" fmla="*/ 0 h 38"/>
                  <a:gd name="T10" fmla="*/ 4 w 4"/>
                  <a:gd name="T11" fmla="*/ 2 h 38"/>
                  <a:gd name="T12" fmla="*/ 4 w 4"/>
                  <a:gd name="T13" fmla="*/ 36 h 38"/>
                </a:gdLst>
                <a:ahLst/>
                <a:cxnLst>
                  <a:cxn ang="0">
                    <a:pos x="T0" y="T1"/>
                  </a:cxn>
                  <a:cxn ang="0">
                    <a:pos x="T2" y="T3"/>
                  </a:cxn>
                  <a:cxn ang="0">
                    <a:pos x="T4" y="T5"/>
                  </a:cxn>
                  <a:cxn ang="0">
                    <a:pos x="T6" y="T7"/>
                  </a:cxn>
                  <a:cxn ang="0">
                    <a:pos x="T8" y="T9"/>
                  </a:cxn>
                  <a:cxn ang="0">
                    <a:pos x="T10" y="T11"/>
                  </a:cxn>
                  <a:cxn ang="0">
                    <a:pos x="T12" y="T13"/>
                  </a:cxn>
                </a:cxnLst>
                <a:rect l="0" t="0" r="r" b="b"/>
                <a:pathLst>
                  <a:path w="4" h="38">
                    <a:moveTo>
                      <a:pt x="4" y="36"/>
                    </a:moveTo>
                    <a:cubicBezTo>
                      <a:pt x="4" y="37"/>
                      <a:pt x="3" y="38"/>
                      <a:pt x="2" y="38"/>
                    </a:cubicBezTo>
                    <a:cubicBezTo>
                      <a:pt x="0" y="38"/>
                      <a:pt x="0" y="37"/>
                      <a:pt x="0" y="36"/>
                    </a:cubicBezTo>
                    <a:cubicBezTo>
                      <a:pt x="0" y="2"/>
                      <a:pt x="0" y="2"/>
                      <a:pt x="0" y="2"/>
                    </a:cubicBezTo>
                    <a:cubicBezTo>
                      <a:pt x="0" y="1"/>
                      <a:pt x="0" y="0"/>
                      <a:pt x="2" y="0"/>
                    </a:cubicBezTo>
                    <a:cubicBezTo>
                      <a:pt x="3" y="0"/>
                      <a:pt x="4" y="1"/>
                      <a:pt x="4" y="2"/>
                    </a:cubicBezTo>
                    <a:lnTo>
                      <a:pt x="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6"/>
              <p:cNvSpPr>
                <a:spLocks/>
              </p:cNvSpPr>
              <p:nvPr userDrawn="1"/>
            </p:nvSpPr>
            <p:spPr bwMode="auto">
              <a:xfrm>
                <a:off x="2800351" y="1017589"/>
                <a:ext cx="104775" cy="142875"/>
              </a:xfrm>
              <a:custGeom>
                <a:avLst/>
                <a:gdLst>
                  <a:gd name="T0" fmla="*/ 16 w 28"/>
                  <a:gd name="T1" fmla="*/ 34 h 38"/>
                  <a:gd name="T2" fmla="*/ 26 w 28"/>
                  <a:gd name="T3" fmla="*/ 31 h 38"/>
                  <a:gd name="T4" fmla="*/ 28 w 28"/>
                  <a:gd name="T5" fmla="*/ 33 h 38"/>
                  <a:gd name="T6" fmla="*/ 16 w 28"/>
                  <a:gd name="T7" fmla="*/ 38 h 38"/>
                  <a:gd name="T8" fmla="*/ 0 w 28"/>
                  <a:gd name="T9" fmla="*/ 19 h 38"/>
                  <a:gd name="T10" fmla="*/ 16 w 28"/>
                  <a:gd name="T11" fmla="*/ 0 h 38"/>
                  <a:gd name="T12" fmla="*/ 27 w 28"/>
                  <a:gd name="T13" fmla="*/ 5 h 38"/>
                  <a:gd name="T14" fmla="*/ 25 w 28"/>
                  <a:gd name="T15" fmla="*/ 8 h 38"/>
                  <a:gd name="T16" fmla="*/ 16 w 28"/>
                  <a:gd name="T17" fmla="*/ 4 h 38"/>
                  <a:gd name="T18" fmla="*/ 4 w 28"/>
                  <a:gd name="T19" fmla="*/ 19 h 38"/>
                  <a:gd name="T20" fmla="*/ 16 w 28"/>
                  <a:gd name="T21"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8">
                    <a:moveTo>
                      <a:pt x="16" y="34"/>
                    </a:moveTo>
                    <a:cubicBezTo>
                      <a:pt x="22" y="34"/>
                      <a:pt x="24" y="31"/>
                      <a:pt x="26" y="31"/>
                    </a:cubicBezTo>
                    <a:cubicBezTo>
                      <a:pt x="27" y="31"/>
                      <a:pt x="28" y="32"/>
                      <a:pt x="28" y="33"/>
                    </a:cubicBezTo>
                    <a:cubicBezTo>
                      <a:pt x="28" y="35"/>
                      <a:pt x="23" y="38"/>
                      <a:pt x="16" y="38"/>
                    </a:cubicBezTo>
                    <a:cubicBezTo>
                      <a:pt x="5" y="38"/>
                      <a:pt x="0" y="29"/>
                      <a:pt x="0" y="19"/>
                    </a:cubicBezTo>
                    <a:cubicBezTo>
                      <a:pt x="0" y="9"/>
                      <a:pt x="5" y="0"/>
                      <a:pt x="16" y="0"/>
                    </a:cubicBezTo>
                    <a:cubicBezTo>
                      <a:pt x="23" y="0"/>
                      <a:pt x="27" y="4"/>
                      <a:pt x="27" y="5"/>
                    </a:cubicBezTo>
                    <a:cubicBezTo>
                      <a:pt x="27" y="7"/>
                      <a:pt x="26" y="8"/>
                      <a:pt x="25" y="8"/>
                    </a:cubicBezTo>
                    <a:cubicBezTo>
                      <a:pt x="23" y="8"/>
                      <a:pt x="22" y="4"/>
                      <a:pt x="16" y="4"/>
                    </a:cubicBezTo>
                    <a:cubicBezTo>
                      <a:pt x="8" y="4"/>
                      <a:pt x="4" y="12"/>
                      <a:pt x="4" y="19"/>
                    </a:cubicBezTo>
                    <a:cubicBezTo>
                      <a:pt x="4" y="26"/>
                      <a:pt x="8" y="34"/>
                      <a:pt x="1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7"/>
              <p:cNvSpPr>
                <a:spLocks/>
              </p:cNvSpPr>
              <p:nvPr userDrawn="1"/>
            </p:nvSpPr>
            <p:spPr bwMode="auto">
              <a:xfrm>
                <a:off x="2921001" y="1017589"/>
                <a:ext cx="66675" cy="142875"/>
              </a:xfrm>
              <a:custGeom>
                <a:avLst/>
                <a:gdLst>
                  <a:gd name="T0" fmla="*/ 5 w 18"/>
                  <a:gd name="T1" fmla="*/ 33 h 38"/>
                  <a:gd name="T2" fmla="*/ 16 w 18"/>
                  <a:gd name="T3" fmla="*/ 33 h 38"/>
                  <a:gd name="T4" fmla="*/ 18 w 18"/>
                  <a:gd name="T5" fmla="*/ 36 h 38"/>
                  <a:gd name="T6" fmla="*/ 16 w 18"/>
                  <a:gd name="T7" fmla="*/ 38 h 38"/>
                  <a:gd name="T8" fmla="*/ 3 w 18"/>
                  <a:gd name="T9" fmla="*/ 38 h 38"/>
                  <a:gd name="T10" fmla="*/ 0 w 18"/>
                  <a:gd name="T11" fmla="*/ 35 h 38"/>
                  <a:gd name="T12" fmla="*/ 0 w 18"/>
                  <a:gd name="T13" fmla="*/ 3 h 38"/>
                  <a:gd name="T14" fmla="*/ 3 w 18"/>
                  <a:gd name="T15" fmla="*/ 0 h 38"/>
                  <a:gd name="T16" fmla="*/ 16 w 18"/>
                  <a:gd name="T17" fmla="*/ 0 h 38"/>
                  <a:gd name="T18" fmla="*/ 18 w 18"/>
                  <a:gd name="T19" fmla="*/ 2 h 38"/>
                  <a:gd name="T20" fmla="*/ 16 w 18"/>
                  <a:gd name="T21" fmla="*/ 5 h 38"/>
                  <a:gd name="T22" fmla="*/ 5 w 18"/>
                  <a:gd name="T23" fmla="*/ 5 h 38"/>
                  <a:gd name="T24" fmla="*/ 5 w 18"/>
                  <a:gd name="T25" fmla="*/ 17 h 38"/>
                  <a:gd name="T26" fmla="*/ 15 w 18"/>
                  <a:gd name="T27" fmla="*/ 17 h 38"/>
                  <a:gd name="T28" fmla="*/ 17 w 18"/>
                  <a:gd name="T29" fmla="*/ 19 h 38"/>
                  <a:gd name="T30" fmla="*/ 15 w 18"/>
                  <a:gd name="T31" fmla="*/ 21 h 38"/>
                  <a:gd name="T32" fmla="*/ 5 w 18"/>
                  <a:gd name="T33" fmla="*/ 21 h 38"/>
                  <a:gd name="T34" fmla="*/ 5 w 18"/>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38">
                    <a:moveTo>
                      <a:pt x="5" y="33"/>
                    </a:moveTo>
                    <a:cubicBezTo>
                      <a:pt x="16" y="33"/>
                      <a:pt x="16" y="33"/>
                      <a:pt x="16" y="33"/>
                    </a:cubicBezTo>
                    <a:cubicBezTo>
                      <a:pt x="17" y="33"/>
                      <a:pt x="18" y="34"/>
                      <a:pt x="18" y="36"/>
                    </a:cubicBezTo>
                    <a:cubicBezTo>
                      <a:pt x="18" y="37"/>
                      <a:pt x="17" y="38"/>
                      <a:pt x="16" y="38"/>
                    </a:cubicBezTo>
                    <a:cubicBezTo>
                      <a:pt x="3" y="38"/>
                      <a:pt x="3" y="38"/>
                      <a:pt x="3" y="38"/>
                    </a:cubicBezTo>
                    <a:cubicBezTo>
                      <a:pt x="1" y="38"/>
                      <a:pt x="0" y="37"/>
                      <a:pt x="0" y="35"/>
                    </a:cubicBezTo>
                    <a:cubicBezTo>
                      <a:pt x="0" y="3"/>
                      <a:pt x="0" y="3"/>
                      <a:pt x="0" y="3"/>
                    </a:cubicBezTo>
                    <a:cubicBezTo>
                      <a:pt x="0" y="1"/>
                      <a:pt x="1" y="0"/>
                      <a:pt x="3" y="0"/>
                    </a:cubicBezTo>
                    <a:cubicBezTo>
                      <a:pt x="16" y="0"/>
                      <a:pt x="16" y="0"/>
                      <a:pt x="16" y="0"/>
                    </a:cubicBezTo>
                    <a:cubicBezTo>
                      <a:pt x="17" y="0"/>
                      <a:pt x="18" y="1"/>
                      <a:pt x="18" y="2"/>
                    </a:cubicBezTo>
                    <a:cubicBezTo>
                      <a:pt x="18" y="4"/>
                      <a:pt x="17" y="5"/>
                      <a:pt x="16" y="5"/>
                    </a:cubicBezTo>
                    <a:cubicBezTo>
                      <a:pt x="5" y="5"/>
                      <a:pt x="5" y="5"/>
                      <a:pt x="5" y="5"/>
                    </a:cubicBezTo>
                    <a:cubicBezTo>
                      <a:pt x="5" y="17"/>
                      <a:pt x="5" y="17"/>
                      <a:pt x="5" y="17"/>
                    </a:cubicBezTo>
                    <a:cubicBezTo>
                      <a:pt x="15" y="17"/>
                      <a:pt x="15" y="17"/>
                      <a:pt x="15" y="17"/>
                    </a:cubicBezTo>
                    <a:cubicBezTo>
                      <a:pt x="16" y="17"/>
                      <a:pt x="17" y="18"/>
                      <a:pt x="17" y="19"/>
                    </a:cubicBezTo>
                    <a:cubicBezTo>
                      <a:pt x="17" y="21"/>
                      <a:pt x="16" y="21"/>
                      <a:pt x="15" y="21"/>
                    </a:cubicBezTo>
                    <a:cubicBezTo>
                      <a:pt x="5" y="21"/>
                      <a:pt x="5" y="21"/>
                      <a:pt x="5" y="21"/>
                    </a:cubicBez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18"/>
              <p:cNvSpPr>
                <a:spLocks noChangeArrowheads="1"/>
              </p:cNvSpPr>
              <p:nvPr userDrawn="1"/>
            </p:nvSpPr>
            <p:spPr bwMode="auto">
              <a:xfrm>
                <a:off x="3009901" y="1141414"/>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9"/>
              <p:cNvSpPr>
                <a:spLocks/>
              </p:cNvSpPr>
              <p:nvPr userDrawn="1"/>
            </p:nvSpPr>
            <p:spPr bwMode="auto">
              <a:xfrm>
                <a:off x="3103563" y="1017589"/>
                <a:ext cx="153988" cy="142875"/>
              </a:xfrm>
              <a:custGeom>
                <a:avLst/>
                <a:gdLst>
                  <a:gd name="T0" fmla="*/ 5 w 41"/>
                  <a:gd name="T1" fmla="*/ 36 h 38"/>
                  <a:gd name="T2" fmla="*/ 2 w 41"/>
                  <a:gd name="T3" fmla="*/ 38 h 38"/>
                  <a:gd name="T4" fmla="*/ 0 w 41"/>
                  <a:gd name="T5" fmla="*/ 36 h 38"/>
                  <a:gd name="T6" fmla="*/ 0 w 41"/>
                  <a:gd name="T7" fmla="*/ 34 h 38"/>
                  <a:gd name="T8" fmla="*/ 5 w 41"/>
                  <a:gd name="T9" fmla="*/ 3 h 38"/>
                  <a:gd name="T10" fmla="*/ 9 w 41"/>
                  <a:gd name="T11" fmla="*/ 0 h 38"/>
                  <a:gd name="T12" fmla="*/ 12 w 41"/>
                  <a:gd name="T13" fmla="*/ 2 h 38"/>
                  <a:gd name="T14" fmla="*/ 20 w 41"/>
                  <a:gd name="T15" fmla="*/ 30 h 38"/>
                  <a:gd name="T16" fmla="*/ 20 w 41"/>
                  <a:gd name="T17" fmla="*/ 30 h 38"/>
                  <a:gd name="T18" fmla="*/ 28 w 41"/>
                  <a:gd name="T19" fmla="*/ 2 h 38"/>
                  <a:gd name="T20" fmla="*/ 32 w 41"/>
                  <a:gd name="T21" fmla="*/ 0 h 38"/>
                  <a:gd name="T22" fmla="*/ 35 w 41"/>
                  <a:gd name="T23" fmla="*/ 3 h 38"/>
                  <a:gd name="T24" fmla="*/ 41 w 41"/>
                  <a:gd name="T25" fmla="*/ 34 h 38"/>
                  <a:gd name="T26" fmla="*/ 41 w 41"/>
                  <a:gd name="T27" fmla="*/ 36 h 38"/>
                  <a:gd name="T28" fmla="*/ 39 w 41"/>
                  <a:gd name="T29" fmla="*/ 38 h 38"/>
                  <a:gd name="T30" fmla="*/ 36 w 41"/>
                  <a:gd name="T31" fmla="*/ 36 h 38"/>
                  <a:gd name="T32" fmla="*/ 32 w 41"/>
                  <a:gd name="T33" fmla="*/ 6 h 38"/>
                  <a:gd name="T34" fmla="*/ 32 w 41"/>
                  <a:gd name="T35" fmla="*/ 6 h 38"/>
                  <a:gd name="T36" fmla="*/ 23 w 41"/>
                  <a:gd name="T37" fmla="*/ 36 h 38"/>
                  <a:gd name="T38" fmla="*/ 20 w 41"/>
                  <a:gd name="T39" fmla="*/ 38 h 38"/>
                  <a:gd name="T40" fmla="*/ 18 w 41"/>
                  <a:gd name="T41" fmla="*/ 36 h 38"/>
                  <a:gd name="T42" fmla="*/ 9 w 41"/>
                  <a:gd name="T43" fmla="*/ 6 h 38"/>
                  <a:gd name="T44" fmla="*/ 9 w 41"/>
                  <a:gd name="T45" fmla="*/ 6 h 38"/>
                  <a:gd name="T46" fmla="*/ 5 w 41"/>
                  <a:gd name="T47"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8">
                    <a:moveTo>
                      <a:pt x="5" y="36"/>
                    </a:moveTo>
                    <a:cubicBezTo>
                      <a:pt x="4" y="38"/>
                      <a:pt x="3" y="38"/>
                      <a:pt x="2" y="38"/>
                    </a:cubicBezTo>
                    <a:cubicBezTo>
                      <a:pt x="1" y="38"/>
                      <a:pt x="0" y="37"/>
                      <a:pt x="0" y="36"/>
                    </a:cubicBezTo>
                    <a:cubicBezTo>
                      <a:pt x="0" y="35"/>
                      <a:pt x="0" y="35"/>
                      <a:pt x="0" y="34"/>
                    </a:cubicBezTo>
                    <a:cubicBezTo>
                      <a:pt x="5" y="3"/>
                      <a:pt x="5" y="3"/>
                      <a:pt x="5" y="3"/>
                    </a:cubicBezTo>
                    <a:cubicBezTo>
                      <a:pt x="6" y="1"/>
                      <a:pt x="7" y="0"/>
                      <a:pt x="9" y="0"/>
                    </a:cubicBezTo>
                    <a:cubicBezTo>
                      <a:pt x="11" y="0"/>
                      <a:pt x="12" y="1"/>
                      <a:pt x="12" y="2"/>
                    </a:cubicBezTo>
                    <a:cubicBezTo>
                      <a:pt x="20" y="30"/>
                      <a:pt x="20" y="30"/>
                      <a:pt x="20" y="30"/>
                    </a:cubicBezTo>
                    <a:cubicBezTo>
                      <a:pt x="20" y="30"/>
                      <a:pt x="20" y="30"/>
                      <a:pt x="20" y="30"/>
                    </a:cubicBezTo>
                    <a:cubicBezTo>
                      <a:pt x="28" y="2"/>
                      <a:pt x="28" y="2"/>
                      <a:pt x="28" y="2"/>
                    </a:cubicBezTo>
                    <a:cubicBezTo>
                      <a:pt x="29" y="1"/>
                      <a:pt x="30" y="0"/>
                      <a:pt x="32" y="0"/>
                    </a:cubicBezTo>
                    <a:cubicBezTo>
                      <a:pt x="33" y="0"/>
                      <a:pt x="35" y="1"/>
                      <a:pt x="35" y="3"/>
                    </a:cubicBezTo>
                    <a:cubicBezTo>
                      <a:pt x="41" y="34"/>
                      <a:pt x="41" y="34"/>
                      <a:pt x="41" y="34"/>
                    </a:cubicBezTo>
                    <a:cubicBezTo>
                      <a:pt x="41" y="35"/>
                      <a:pt x="41" y="35"/>
                      <a:pt x="41" y="36"/>
                    </a:cubicBezTo>
                    <a:cubicBezTo>
                      <a:pt x="41" y="37"/>
                      <a:pt x="40" y="38"/>
                      <a:pt x="39" y="38"/>
                    </a:cubicBezTo>
                    <a:cubicBezTo>
                      <a:pt x="37" y="38"/>
                      <a:pt x="36" y="38"/>
                      <a:pt x="36" y="36"/>
                    </a:cubicBezTo>
                    <a:cubicBezTo>
                      <a:pt x="32" y="6"/>
                      <a:pt x="32" y="6"/>
                      <a:pt x="32" y="6"/>
                    </a:cubicBezTo>
                    <a:cubicBezTo>
                      <a:pt x="32" y="6"/>
                      <a:pt x="32" y="6"/>
                      <a:pt x="32" y="6"/>
                    </a:cubicBezTo>
                    <a:cubicBezTo>
                      <a:pt x="23" y="36"/>
                      <a:pt x="23" y="36"/>
                      <a:pt x="23" y="36"/>
                    </a:cubicBezTo>
                    <a:cubicBezTo>
                      <a:pt x="22" y="38"/>
                      <a:pt x="21" y="38"/>
                      <a:pt x="20" y="38"/>
                    </a:cubicBezTo>
                    <a:cubicBezTo>
                      <a:pt x="19" y="38"/>
                      <a:pt x="18" y="38"/>
                      <a:pt x="18" y="36"/>
                    </a:cubicBezTo>
                    <a:cubicBezTo>
                      <a:pt x="9" y="6"/>
                      <a:pt x="9" y="6"/>
                      <a:pt x="9" y="6"/>
                    </a:cubicBezTo>
                    <a:cubicBezTo>
                      <a:pt x="9" y="6"/>
                      <a:pt x="9" y="6"/>
                      <a:pt x="9" y="6"/>
                    </a:cubicBezTo>
                    <a:lnTo>
                      <a:pt x="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0"/>
              <p:cNvSpPr>
                <a:spLocks noEditPoints="1"/>
              </p:cNvSpPr>
              <p:nvPr userDrawn="1"/>
            </p:nvSpPr>
            <p:spPr bwMode="auto">
              <a:xfrm>
                <a:off x="3268663" y="1017589"/>
                <a:ext cx="117475" cy="142875"/>
              </a:xfrm>
              <a:custGeom>
                <a:avLst/>
                <a:gdLst>
                  <a:gd name="T0" fmla="*/ 4 w 31"/>
                  <a:gd name="T1" fmla="*/ 36 h 38"/>
                  <a:gd name="T2" fmla="*/ 2 w 31"/>
                  <a:gd name="T3" fmla="*/ 38 h 38"/>
                  <a:gd name="T4" fmla="*/ 0 w 31"/>
                  <a:gd name="T5" fmla="*/ 36 h 38"/>
                  <a:gd name="T6" fmla="*/ 1 w 31"/>
                  <a:gd name="T7" fmla="*/ 34 h 38"/>
                  <a:gd name="T8" fmla="*/ 12 w 31"/>
                  <a:gd name="T9" fmla="*/ 3 h 38"/>
                  <a:gd name="T10" fmla="*/ 16 w 31"/>
                  <a:gd name="T11" fmla="*/ 0 h 38"/>
                  <a:gd name="T12" fmla="*/ 19 w 31"/>
                  <a:gd name="T13" fmla="*/ 3 h 38"/>
                  <a:gd name="T14" fmla="*/ 31 w 31"/>
                  <a:gd name="T15" fmla="*/ 34 h 38"/>
                  <a:gd name="T16" fmla="*/ 31 w 31"/>
                  <a:gd name="T17" fmla="*/ 36 h 38"/>
                  <a:gd name="T18" fmla="*/ 29 w 31"/>
                  <a:gd name="T19" fmla="*/ 38 h 38"/>
                  <a:gd name="T20" fmla="*/ 27 w 31"/>
                  <a:gd name="T21" fmla="*/ 36 h 38"/>
                  <a:gd name="T22" fmla="*/ 24 w 31"/>
                  <a:gd name="T23" fmla="*/ 30 h 38"/>
                  <a:gd name="T24" fmla="*/ 7 w 31"/>
                  <a:gd name="T25" fmla="*/ 30 h 38"/>
                  <a:gd name="T26" fmla="*/ 4 w 31"/>
                  <a:gd name="T27" fmla="*/ 36 h 38"/>
                  <a:gd name="T28" fmla="*/ 16 w 31"/>
                  <a:gd name="T29" fmla="*/ 5 h 38"/>
                  <a:gd name="T30" fmla="*/ 16 w 31"/>
                  <a:gd name="T31" fmla="*/ 5 h 38"/>
                  <a:gd name="T32" fmla="*/ 8 w 31"/>
                  <a:gd name="T33" fmla="*/ 26 h 38"/>
                  <a:gd name="T34" fmla="*/ 23 w 31"/>
                  <a:gd name="T35" fmla="*/ 26 h 38"/>
                  <a:gd name="T36" fmla="*/ 16 w 31"/>
                  <a:gd name="T37"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38">
                    <a:moveTo>
                      <a:pt x="4" y="36"/>
                    </a:moveTo>
                    <a:cubicBezTo>
                      <a:pt x="4" y="37"/>
                      <a:pt x="3" y="38"/>
                      <a:pt x="2" y="38"/>
                    </a:cubicBezTo>
                    <a:cubicBezTo>
                      <a:pt x="1" y="38"/>
                      <a:pt x="0" y="37"/>
                      <a:pt x="0" y="36"/>
                    </a:cubicBezTo>
                    <a:cubicBezTo>
                      <a:pt x="0" y="36"/>
                      <a:pt x="0" y="34"/>
                      <a:pt x="1" y="34"/>
                    </a:cubicBezTo>
                    <a:cubicBezTo>
                      <a:pt x="12" y="3"/>
                      <a:pt x="12" y="3"/>
                      <a:pt x="12" y="3"/>
                    </a:cubicBezTo>
                    <a:cubicBezTo>
                      <a:pt x="13" y="1"/>
                      <a:pt x="14" y="0"/>
                      <a:pt x="16" y="0"/>
                    </a:cubicBezTo>
                    <a:cubicBezTo>
                      <a:pt x="17" y="0"/>
                      <a:pt x="18" y="1"/>
                      <a:pt x="19" y="3"/>
                    </a:cubicBezTo>
                    <a:cubicBezTo>
                      <a:pt x="31" y="34"/>
                      <a:pt x="31" y="34"/>
                      <a:pt x="31" y="34"/>
                    </a:cubicBezTo>
                    <a:cubicBezTo>
                      <a:pt x="31" y="34"/>
                      <a:pt x="31" y="36"/>
                      <a:pt x="31" y="36"/>
                    </a:cubicBezTo>
                    <a:cubicBezTo>
                      <a:pt x="31" y="37"/>
                      <a:pt x="30" y="38"/>
                      <a:pt x="29" y="38"/>
                    </a:cubicBezTo>
                    <a:cubicBezTo>
                      <a:pt x="28" y="38"/>
                      <a:pt x="27" y="37"/>
                      <a:pt x="27" y="36"/>
                    </a:cubicBezTo>
                    <a:cubicBezTo>
                      <a:pt x="24" y="30"/>
                      <a:pt x="24" y="30"/>
                      <a:pt x="24" y="30"/>
                    </a:cubicBezTo>
                    <a:cubicBezTo>
                      <a:pt x="7" y="30"/>
                      <a:pt x="7" y="30"/>
                      <a:pt x="7" y="30"/>
                    </a:cubicBezTo>
                    <a:lnTo>
                      <a:pt x="4" y="36"/>
                    </a:lnTo>
                    <a:close/>
                    <a:moveTo>
                      <a:pt x="16" y="5"/>
                    </a:moveTo>
                    <a:cubicBezTo>
                      <a:pt x="16" y="5"/>
                      <a:pt x="16" y="5"/>
                      <a:pt x="16" y="5"/>
                    </a:cubicBezTo>
                    <a:cubicBezTo>
                      <a:pt x="8" y="26"/>
                      <a:pt x="8" y="26"/>
                      <a:pt x="8" y="26"/>
                    </a:cubicBezTo>
                    <a:cubicBezTo>
                      <a:pt x="23" y="26"/>
                      <a:pt x="23" y="26"/>
                      <a:pt x="23" y="26"/>
                    </a:cubicBezTo>
                    <a:lnTo>
                      <a:pt x="1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1"/>
              <p:cNvSpPr>
                <a:spLocks noEditPoints="1"/>
              </p:cNvSpPr>
              <p:nvPr userDrawn="1"/>
            </p:nvSpPr>
            <p:spPr bwMode="auto">
              <a:xfrm>
                <a:off x="3400426" y="1017589"/>
                <a:ext cx="85725" cy="142875"/>
              </a:xfrm>
              <a:custGeom>
                <a:avLst/>
                <a:gdLst>
                  <a:gd name="T0" fmla="*/ 5 w 23"/>
                  <a:gd name="T1" fmla="*/ 36 h 38"/>
                  <a:gd name="T2" fmla="*/ 2 w 23"/>
                  <a:gd name="T3" fmla="*/ 38 h 38"/>
                  <a:gd name="T4" fmla="*/ 0 w 23"/>
                  <a:gd name="T5" fmla="*/ 36 h 38"/>
                  <a:gd name="T6" fmla="*/ 0 w 23"/>
                  <a:gd name="T7" fmla="*/ 3 h 38"/>
                  <a:gd name="T8" fmla="*/ 3 w 23"/>
                  <a:gd name="T9" fmla="*/ 0 h 38"/>
                  <a:gd name="T10" fmla="*/ 11 w 23"/>
                  <a:gd name="T11" fmla="*/ 0 h 38"/>
                  <a:gd name="T12" fmla="*/ 23 w 23"/>
                  <a:gd name="T13" fmla="*/ 10 h 38"/>
                  <a:gd name="T14" fmla="*/ 12 w 23"/>
                  <a:gd name="T15" fmla="*/ 21 h 38"/>
                  <a:gd name="T16" fmla="*/ 10 w 23"/>
                  <a:gd name="T17" fmla="*/ 21 h 38"/>
                  <a:gd name="T18" fmla="*/ 22 w 23"/>
                  <a:gd name="T19" fmla="*/ 34 h 38"/>
                  <a:gd name="T20" fmla="*/ 23 w 23"/>
                  <a:gd name="T21" fmla="*/ 36 h 38"/>
                  <a:gd name="T22" fmla="*/ 21 w 23"/>
                  <a:gd name="T23" fmla="*/ 38 h 38"/>
                  <a:gd name="T24" fmla="*/ 19 w 23"/>
                  <a:gd name="T25" fmla="*/ 37 h 38"/>
                  <a:gd name="T26" fmla="*/ 5 w 23"/>
                  <a:gd name="T27" fmla="*/ 21 h 38"/>
                  <a:gd name="T28" fmla="*/ 5 w 23"/>
                  <a:gd name="T29" fmla="*/ 36 h 38"/>
                  <a:gd name="T30" fmla="*/ 5 w 23"/>
                  <a:gd name="T31" fmla="*/ 18 h 38"/>
                  <a:gd name="T32" fmla="*/ 11 w 23"/>
                  <a:gd name="T33" fmla="*/ 18 h 38"/>
                  <a:gd name="T34" fmla="*/ 18 w 23"/>
                  <a:gd name="T35" fmla="*/ 11 h 38"/>
                  <a:gd name="T36" fmla="*/ 11 w 23"/>
                  <a:gd name="T37" fmla="*/ 4 h 38"/>
                  <a:gd name="T38" fmla="*/ 5 w 23"/>
                  <a:gd name="T39" fmla="*/ 4 h 38"/>
                  <a:gd name="T40" fmla="*/ 5 w 23"/>
                  <a:gd name="T41"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38">
                    <a:moveTo>
                      <a:pt x="5" y="36"/>
                    </a:moveTo>
                    <a:cubicBezTo>
                      <a:pt x="5" y="37"/>
                      <a:pt x="4" y="38"/>
                      <a:pt x="2" y="38"/>
                    </a:cubicBezTo>
                    <a:cubicBezTo>
                      <a:pt x="1" y="38"/>
                      <a:pt x="0" y="37"/>
                      <a:pt x="0" y="36"/>
                    </a:cubicBezTo>
                    <a:cubicBezTo>
                      <a:pt x="0" y="3"/>
                      <a:pt x="0" y="3"/>
                      <a:pt x="0" y="3"/>
                    </a:cubicBezTo>
                    <a:cubicBezTo>
                      <a:pt x="0" y="1"/>
                      <a:pt x="1" y="0"/>
                      <a:pt x="3" y="0"/>
                    </a:cubicBezTo>
                    <a:cubicBezTo>
                      <a:pt x="11" y="0"/>
                      <a:pt x="11" y="0"/>
                      <a:pt x="11" y="0"/>
                    </a:cubicBezTo>
                    <a:cubicBezTo>
                      <a:pt x="17" y="0"/>
                      <a:pt x="23" y="4"/>
                      <a:pt x="23" y="10"/>
                    </a:cubicBezTo>
                    <a:cubicBezTo>
                      <a:pt x="23" y="18"/>
                      <a:pt x="18" y="21"/>
                      <a:pt x="12" y="21"/>
                    </a:cubicBezTo>
                    <a:cubicBezTo>
                      <a:pt x="10" y="21"/>
                      <a:pt x="10" y="21"/>
                      <a:pt x="10" y="21"/>
                    </a:cubicBezTo>
                    <a:cubicBezTo>
                      <a:pt x="22" y="34"/>
                      <a:pt x="22" y="34"/>
                      <a:pt x="22" y="34"/>
                    </a:cubicBezTo>
                    <a:cubicBezTo>
                      <a:pt x="23" y="35"/>
                      <a:pt x="23" y="35"/>
                      <a:pt x="23" y="36"/>
                    </a:cubicBezTo>
                    <a:cubicBezTo>
                      <a:pt x="23" y="37"/>
                      <a:pt x="22" y="38"/>
                      <a:pt x="21" y="38"/>
                    </a:cubicBezTo>
                    <a:cubicBezTo>
                      <a:pt x="20" y="38"/>
                      <a:pt x="20" y="38"/>
                      <a:pt x="19" y="37"/>
                    </a:cubicBezTo>
                    <a:cubicBezTo>
                      <a:pt x="5" y="21"/>
                      <a:pt x="5" y="21"/>
                      <a:pt x="5" y="21"/>
                    </a:cubicBezTo>
                    <a:lnTo>
                      <a:pt x="5" y="36"/>
                    </a:lnTo>
                    <a:close/>
                    <a:moveTo>
                      <a:pt x="5" y="18"/>
                    </a:moveTo>
                    <a:cubicBezTo>
                      <a:pt x="11" y="18"/>
                      <a:pt x="11" y="18"/>
                      <a:pt x="11" y="18"/>
                    </a:cubicBezTo>
                    <a:cubicBezTo>
                      <a:pt x="16" y="18"/>
                      <a:pt x="18" y="16"/>
                      <a:pt x="18" y="11"/>
                    </a:cubicBezTo>
                    <a:cubicBezTo>
                      <a:pt x="18" y="7"/>
                      <a:pt x="15" y="4"/>
                      <a:pt x="11" y="4"/>
                    </a:cubicBezTo>
                    <a:cubicBezTo>
                      <a:pt x="5" y="4"/>
                      <a:pt x="5" y="4"/>
                      <a:pt x="5" y="4"/>
                    </a:cubicBez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2"/>
              <p:cNvSpPr>
                <a:spLocks/>
              </p:cNvSpPr>
              <p:nvPr userDrawn="1"/>
            </p:nvSpPr>
            <p:spPr bwMode="auto">
              <a:xfrm>
                <a:off x="3505201" y="1017589"/>
                <a:ext cx="101600" cy="142875"/>
              </a:xfrm>
              <a:custGeom>
                <a:avLst/>
                <a:gdLst>
                  <a:gd name="T0" fmla="*/ 5 w 27"/>
                  <a:gd name="T1" fmla="*/ 36 h 38"/>
                  <a:gd name="T2" fmla="*/ 2 w 27"/>
                  <a:gd name="T3" fmla="*/ 38 h 38"/>
                  <a:gd name="T4" fmla="*/ 0 w 27"/>
                  <a:gd name="T5" fmla="*/ 36 h 38"/>
                  <a:gd name="T6" fmla="*/ 0 w 27"/>
                  <a:gd name="T7" fmla="*/ 2 h 38"/>
                  <a:gd name="T8" fmla="*/ 2 w 27"/>
                  <a:gd name="T9" fmla="*/ 0 h 38"/>
                  <a:gd name="T10" fmla="*/ 5 w 27"/>
                  <a:gd name="T11" fmla="*/ 2 h 38"/>
                  <a:gd name="T12" fmla="*/ 5 w 27"/>
                  <a:gd name="T13" fmla="*/ 16 h 38"/>
                  <a:gd name="T14" fmla="*/ 21 w 27"/>
                  <a:gd name="T15" fmla="*/ 1 h 38"/>
                  <a:gd name="T16" fmla="*/ 23 w 27"/>
                  <a:gd name="T17" fmla="*/ 0 h 38"/>
                  <a:gd name="T18" fmla="*/ 25 w 27"/>
                  <a:gd name="T19" fmla="*/ 2 h 38"/>
                  <a:gd name="T20" fmla="*/ 24 w 27"/>
                  <a:gd name="T21" fmla="*/ 4 h 38"/>
                  <a:gd name="T22" fmla="*/ 9 w 27"/>
                  <a:gd name="T23" fmla="*/ 18 h 38"/>
                  <a:gd name="T24" fmla="*/ 26 w 27"/>
                  <a:gd name="T25" fmla="*/ 34 h 38"/>
                  <a:gd name="T26" fmla="*/ 27 w 27"/>
                  <a:gd name="T27" fmla="*/ 36 h 38"/>
                  <a:gd name="T28" fmla="*/ 25 w 27"/>
                  <a:gd name="T29" fmla="*/ 38 h 38"/>
                  <a:gd name="T30" fmla="*/ 22 w 27"/>
                  <a:gd name="T31" fmla="*/ 37 h 38"/>
                  <a:gd name="T32" fmla="*/ 5 w 27"/>
                  <a:gd name="T33" fmla="*/ 20 h 38"/>
                  <a:gd name="T34" fmla="*/ 5 w 27"/>
                  <a:gd name="T3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8">
                    <a:moveTo>
                      <a:pt x="5" y="36"/>
                    </a:moveTo>
                    <a:cubicBezTo>
                      <a:pt x="5" y="37"/>
                      <a:pt x="4" y="38"/>
                      <a:pt x="2" y="38"/>
                    </a:cubicBezTo>
                    <a:cubicBezTo>
                      <a:pt x="1" y="38"/>
                      <a:pt x="0" y="37"/>
                      <a:pt x="0" y="36"/>
                    </a:cubicBezTo>
                    <a:cubicBezTo>
                      <a:pt x="0" y="2"/>
                      <a:pt x="0" y="2"/>
                      <a:pt x="0" y="2"/>
                    </a:cubicBezTo>
                    <a:cubicBezTo>
                      <a:pt x="0" y="1"/>
                      <a:pt x="1" y="0"/>
                      <a:pt x="2" y="0"/>
                    </a:cubicBezTo>
                    <a:cubicBezTo>
                      <a:pt x="4" y="0"/>
                      <a:pt x="5" y="1"/>
                      <a:pt x="5" y="2"/>
                    </a:cubicBezTo>
                    <a:cubicBezTo>
                      <a:pt x="5" y="16"/>
                      <a:pt x="5" y="16"/>
                      <a:pt x="5" y="16"/>
                    </a:cubicBezTo>
                    <a:cubicBezTo>
                      <a:pt x="21" y="1"/>
                      <a:pt x="21" y="1"/>
                      <a:pt x="21" y="1"/>
                    </a:cubicBezTo>
                    <a:cubicBezTo>
                      <a:pt x="22" y="1"/>
                      <a:pt x="22" y="0"/>
                      <a:pt x="23" y="0"/>
                    </a:cubicBezTo>
                    <a:cubicBezTo>
                      <a:pt x="25" y="0"/>
                      <a:pt x="25" y="1"/>
                      <a:pt x="25" y="2"/>
                    </a:cubicBezTo>
                    <a:cubicBezTo>
                      <a:pt x="25" y="3"/>
                      <a:pt x="25" y="4"/>
                      <a:pt x="24" y="4"/>
                    </a:cubicBezTo>
                    <a:cubicBezTo>
                      <a:pt x="9" y="18"/>
                      <a:pt x="9" y="18"/>
                      <a:pt x="9" y="18"/>
                    </a:cubicBezTo>
                    <a:cubicBezTo>
                      <a:pt x="26" y="34"/>
                      <a:pt x="26" y="34"/>
                      <a:pt x="26" y="34"/>
                    </a:cubicBezTo>
                    <a:cubicBezTo>
                      <a:pt x="27" y="35"/>
                      <a:pt x="27" y="35"/>
                      <a:pt x="27" y="36"/>
                    </a:cubicBezTo>
                    <a:cubicBezTo>
                      <a:pt x="27" y="37"/>
                      <a:pt x="26" y="38"/>
                      <a:pt x="25" y="38"/>
                    </a:cubicBezTo>
                    <a:cubicBezTo>
                      <a:pt x="24" y="38"/>
                      <a:pt x="23" y="38"/>
                      <a:pt x="22" y="37"/>
                    </a:cubicBezTo>
                    <a:cubicBezTo>
                      <a:pt x="5" y="20"/>
                      <a:pt x="5" y="20"/>
                      <a:pt x="5" y="20"/>
                    </a:cubicBezTo>
                    <a:lnTo>
                      <a:pt x="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3"/>
              <p:cNvSpPr>
                <a:spLocks/>
              </p:cNvSpPr>
              <p:nvPr userDrawn="1"/>
            </p:nvSpPr>
            <p:spPr bwMode="auto">
              <a:xfrm>
                <a:off x="3621088" y="1017589"/>
                <a:ext cx="68263" cy="142875"/>
              </a:xfrm>
              <a:custGeom>
                <a:avLst/>
                <a:gdLst>
                  <a:gd name="T0" fmla="*/ 4 w 18"/>
                  <a:gd name="T1" fmla="*/ 33 h 38"/>
                  <a:gd name="T2" fmla="*/ 16 w 18"/>
                  <a:gd name="T3" fmla="*/ 33 h 38"/>
                  <a:gd name="T4" fmla="*/ 18 w 18"/>
                  <a:gd name="T5" fmla="*/ 36 h 38"/>
                  <a:gd name="T6" fmla="*/ 16 w 18"/>
                  <a:gd name="T7" fmla="*/ 38 h 38"/>
                  <a:gd name="T8" fmla="*/ 2 w 18"/>
                  <a:gd name="T9" fmla="*/ 38 h 38"/>
                  <a:gd name="T10" fmla="*/ 0 w 18"/>
                  <a:gd name="T11" fmla="*/ 35 h 38"/>
                  <a:gd name="T12" fmla="*/ 0 w 18"/>
                  <a:gd name="T13" fmla="*/ 3 h 38"/>
                  <a:gd name="T14" fmla="*/ 2 w 18"/>
                  <a:gd name="T15" fmla="*/ 0 h 38"/>
                  <a:gd name="T16" fmla="*/ 16 w 18"/>
                  <a:gd name="T17" fmla="*/ 0 h 38"/>
                  <a:gd name="T18" fmla="*/ 18 w 18"/>
                  <a:gd name="T19" fmla="*/ 2 h 38"/>
                  <a:gd name="T20" fmla="*/ 16 w 18"/>
                  <a:gd name="T21" fmla="*/ 5 h 38"/>
                  <a:gd name="T22" fmla="*/ 4 w 18"/>
                  <a:gd name="T23" fmla="*/ 5 h 38"/>
                  <a:gd name="T24" fmla="*/ 4 w 18"/>
                  <a:gd name="T25" fmla="*/ 17 h 38"/>
                  <a:gd name="T26" fmla="*/ 15 w 18"/>
                  <a:gd name="T27" fmla="*/ 17 h 38"/>
                  <a:gd name="T28" fmla="*/ 17 w 18"/>
                  <a:gd name="T29" fmla="*/ 19 h 38"/>
                  <a:gd name="T30" fmla="*/ 15 w 18"/>
                  <a:gd name="T31" fmla="*/ 21 h 38"/>
                  <a:gd name="T32" fmla="*/ 4 w 18"/>
                  <a:gd name="T33" fmla="*/ 21 h 38"/>
                  <a:gd name="T34" fmla="*/ 4 w 18"/>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38">
                    <a:moveTo>
                      <a:pt x="4" y="33"/>
                    </a:moveTo>
                    <a:cubicBezTo>
                      <a:pt x="16" y="33"/>
                      <a:pt x="16" y="33"/>
                      <a:pt x="16" y="33"/>
                    </a:cubicBezTo>
                    <a:cubicBezTo>
                      <a:pt x="17" y="33"/>
                      <a:pt x="18" y="34"/>
                      <a:pt x="18" y="36"/>
                    </a:cubicBezTo>
                    <a:cubicBezTo>
                      <a:pt x="18" y="37"/>
                      <a:pt x="17" y="38"/>
                      <a:pt x="16" y="38"/>
                    </a:cubicBezTo>
                    <a:cubicBezTo>
                      <a:pt x="2" y="38"/>
                      <a:pt x="2" y="38"/>
                      <a:pt x="2" y="38"/>
                    </a:cubicBezTo>
                    <a:cubicBezTo>
                      <a:pt x="0" y="38"/>
                      <a:pt x="0" y="37"/>
                      <a:pt x="0" y="35"/>
                    </a:cubicBezTo>
                    <a:cubicBezTo>
                      <a:pt x="0" y="3"/>
                      <a:pt x="0" y="3"/>
                      <a:pt x="0" y="3"/>
                    </a:cubicBezTo>
                    <a:cubicBezTo>
                      <a:pt x="0" y="1"/>
                      <a:pt x="0" y="0"/>
                      <a:pt x="2" y="0"/>
                    </a:cubicBezTo>
                    <a:cubicBezTo>
                      <a:pt x="16" y="0"/>
                      <a:pt x="16" y="0"/>
                      <a:pt x="16" y="0"/>
                    </a:cubicBezTo>
                    <a:cubicBezTo>
                      <a:pt x="17" y="0"/>
                      <a:pt x="18" y="1"/>
                      <a:pt x="18" y="2"/>
                    </a:cubicBezTo>
                    <a:cubicBezTo>
                      <a:pt x="18" y="4"/>
                      <a:pt x="17" y="5"/>
                      <a:pt x="16" y="5"/>
                    </a:cubicBezTo>
                    <a:cubicBezTo>
                      <a:pt x="4" y="5"/>
                      <a:pt x="4" y="5"/>
                      <a:pt x="4" y="5"/>
                    </a:cubicBezTo>
                    <a:cubicBezTo>
                      <a:pt x="4" y="17"/>
                      <a:pt x="4" y="17"/>
                      <a:pt x="4" y="17"/>
                    </a:cubicBezTo>
                    <a:cubicBezTo>
                      <a:pt x="15" y="17"/>
                      <a:pt x="15" y="17"/>
                      <a:pt x="15" y="17"/>
                    </a:cubicBezTo>
                    <a:cubicBezTo>
                      <a:pt x="16" y="17"/>
                      <a:pt x="17" y="18"/>
                      <a:pt x="17" y="19"/>
                    </a:cubicBezTo>
                    <a:cubicBezTo>
                      <a:pt x="17" y="21"/>
                      <a:pt x="16" y="21"/>
                      <a:pt x="15" y="21"/>
                    </a:cubicBezTo>
                    <a:cubicBezTo>
                      <a:pt x="4" y="21"/>
                      <a:pt x="4" y="21"/>
                      <a:pt x="4" y="21"/>
                    </a:cubicBezTo>
                    <a:lnTo>
                      <a:pt x="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4"/>
              <p:cNvSpPr>
                <a:spLocks/>
              </p:cNvSpPr>
              <p:nvPr userDrawn="1"/>
            </p:nvSpPr>
            <p:spPr bwMode="auto">
              <a:xfrm>
                <a:off x="3700463" y="1017589"/>
                <a:ext cx="85725" cy="142875"/>
              </a:xfrm>
              <a:custGeom>
                <a:avLst/>
                <a:gdLst>
                  <a:gd name="T0" fmla="*/ 9 w 23"/>
                  <a:gd name="T1" fmla="*/ 5 h 38"/>
                  <a:gd name="T2" fmla="*/ 2 w 23"/>
                  <a:gd name="T3" fmla="*/ 5 h 38"/>
                  <a:gd name="T4" fmla="*/ 0 w 23"/>
                  <a:gd name="T5" fmla="*/ 2 h 38"/>
                  <a:gd name="T6" fmla="*/ 2 w 23"/>
                  <a:gd name="T7" fmla="*/ 0 h 38"/>
                  <a:gd name="T8" fmla="*/ 21 w 23"/>
                  <a:gd name="T9" fmla="*/ 0 h 38"/>
                  <a:gd name="T10" fmla="*/ 23 w 23"/>
                  <a:gd name="T11" fmla="*/ 2 h 38"/>
                  <a:gd name="T12" fmla="*/ 21 w 23"/>
                  <a:gd name="T13" fmla="*/ 5 h 38"/>
                  <a:gd name="T14" fmla="*/ 14 w 23"/>
                  <a:gd name="T15" fmla="*/ 5 h 38"/>
                  <a:gd name="T16" fmla="*/ 14 w 23"/>
                  <a:gd name="T17" fmla="*/ 36 h 38"/>
                  <a:gd name="T18" fmla="*/ 12 w 23"/>
                  <a:gd name="T19" fmla="*/ 38 h 38"/>
                  <a:gd name="T20" fmla="*/ 9 w 23"/>
                  <a:gd name="T21" fmla="*/ 36 h 38"/>
                  <a:gd name="T22" fmla="*/ 9 w 23"/>
                  <a:gd name="T23"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8">
                    <a:moveTo>
                      <a:pt x="9" y="5"/>
                    </a:moveTo>
                    <a:cubicBezTo>
                      <a:pt x="2" y="5"/>
                      <a:pt x="2" y="5"/>
                      <a:pt x="2" y="5"/>
                    </a:cubicBezTo>
                    <a:cubicBezTo>
                      <a:pt x="1" y="5"/>
                      <a:pt x="0" y="4"/>
                      <a:pt x="0" y="2"/>
                    </a:cubicBezTo>
                    <a:cubicBezTo>
                      <a:pt x="0" y="1"/>
                      <a:pt x="1" y="0"/>
                      <a:pt x="2" y="0"/>
                    </a:cubicBezTo>
                    <a:cubicBezTo>
                      <a:pt x="21" y="0"/>
                      <a:pt x="21" y="0"/>
                      <a:pt x="21" y="0"/>
                    </a:cubicBezTo>
                    <a:cubicBezTo>
                      <a:pt x="22" y="0"/>
                      <a:pt x="23" y="1"/>
                      <a:pt x="23" y="2"/>
                    </a:cubicBezTo>
                    <a:cubicBezTo>
                      <a:pt x="23" y="4"/>
                      <a:pt x="22" y="5"/>
                      <a:pt x="21" y="5"/>
                    </a:cubicBezTo>
                    <a:cubicBezTo>
                      <a:pt x="14" y="5"/>
                      <a:pt x="14" y="5"/>
                      <a:pt x="14" y="5"/>
                    </a:cubicBezTo>
                    <a:cubicBezTo>
                      <a:pt x="14" y="36"/>
                      <a:pt x="14" y="36"/>
                      <a:pt x="14" y="36"/>
                    </a:cubicBezTo>
                    <a:cubicBezTo>
                      <a:pt x="14" y="37"/>
                      <a:pt x="13" y="38"/>
                      <a:pt x="12" y="38"/>
                    </a:cubicBezTo>
                    <a:cubicBezTo>
                      <a:pt x="10" y="38"/>
                      <a:pt x="9" y="37"/>
                      <a:pt x="9" y="36"/>
                    </a:cubicBezTo>
                    <a:lnTo>
                      <a:pt x="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Oval 25"/>
              <p:cNvSpPr>
                <a:spLocks noChangeArrowheads="1"/>
              </p:cNvSpPr>
              <p:nvPr userDrawn="1"/>
            </p:nvSpPr>
            <p:spPr bwMode="auto">
              <a:xfrm>
                <a:off x="3790951" y="1141414"/>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6"/>
              <p:cNvSpPr>
                <a:spLocks/>
              </p:cNvSpPr>
              <p:nvPr userDrawn="1"/>
            </p:nvSpPr>
            <p:spPr bwMode="auto">
              <a:xfrm>
                <a:off x="3884613" y="1017589"/>
                <a:ext cx="85725" cy="142875"/>
              </a:xfrm>
              <a:custGeom>
                <a:avLst/>
                <a:gdLst>
                  <a:gd name="T0" fmla="*/ 20 w 23"/>
                  <a:gd name="T1" fmla="*/ 4 h 38"/>
                  <a:gd name="T2" fmla="*/ 18 w 23"/>
                  <a:gd name="T3" fmla="*/ 6 h 38"/>
                  <a:gd name="T4" fmla="*/ 11 w 23"/>
                  <a:gd name="T5" fmla="*/ 4 h 38"/>
                  <a:gd name="T6" fmla="*/ 5 w 23"/>
                  <a:gd name="T7" fmla="*/ 9 h 38"/>
                  <a:gd name="T8" fmla="*/ 23 w 23"/>
                  <a:gd name="T9" fmla="*/ 26 h 38"/>
                  <a:gd name="T10" fmla="*/ 10 w 23"/>
                  <a:gd name="T11" fmla="*/ 38 h 38"/>
                  <a:gd name="T12" fmla="*/ 0 w 23"/>
                  <a:gd name="T13" fmla="*/ 34 h 38"/>
                  <a:gd name="T14" fmla="*/ 2 w 23"/>
                  <a:gd name="T15" fmla="*/ 31 h 38"/>
                  <a:gd name="T16" fmla="*/ 10 w 23"/>
                  <a:gd name="T17" fmla="*/ 34 h 38"/>
                  <a:gd name="T18" fmla="*/ 18 w 23"/>
                  <a:gd name="T19" fmla="*/ 26 h 38"/>
                  <a:gd name="T20" fmla="*/ 0 w 23"/>
                  <a:gd name="T21" fmla="*/ 10 h 38"/>
                  <a:gd name="T22" fmla="*/ 11 w 23"/>
                  <a:gd name="T23" fmla="*/ 0 h 38"/>
                  <a:gd name="T24" fmla="*/ 20 w 23"/>
                  <a:gd name="T2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8">
                    <a:moveTo>
                      <a:pt x="20" y="4"/>
                    </a:moveTo>
                    <a:cubicBezTo>
                      <a:pt x="20" y="5"/>
                      <a:pt x="20" y="6"/>
                      <a:pt x="18" y="6"/>
                    </a:cubicBezTo>
                    <a:cubicBezTo>
                      <a:pt x="16" y="6"/>
                      <a:pt x="16" y="4"/>
                      <a:pt x="11" y="4"/>
                    </a:cubicBezTo>
                    <a:cubicBezTo>
                      <a:pt x="8" y="4"/>
                      <a:pt x="5" y="6"/>
                      <a:pt x="5" y="9"/>
                    </a:cubicBezTo>
                    <a:cubicBezTo>
                      <a:pt x="5" y="18"/>
                      <a:pt x="23" y="14"/>
                      <a:pt x="23" y="26"/>
                    </a:cubicBezTo>
                    <a:cubicBezTo>
                      <a:pt x="23" y="32"/>
                      <a:pt x="18" y="38"/>
                      <a:pt x="10" y="38"/>
                    </a:cubicBezTo>
                    <a:cubicBezTo>
                      <a:pt x="5" y="38"/>
                      <a:pt x="0" y="36"/>
                      <a:pt x="0" y="34"/>
                    </a:cubicBezTo>
                    <a:cubicBezTo>
                      <a:pt x="0" y="32"/>
                      <a:pt x="0" y="31"/>
                      <a:pt x="2" y="31"/>
                    </a:cubicBezTo>
                    <a:cubicBezTo>
                      <a:pt x="3" y="31"/>
                      <a:pt x="6" y="34"/>
                      <a:pt x="10" y="34"/>
                    </a:cubicBezTo>
                    <a:cubicBezTo>
                      <a:pt x="15" y="34"/>
                      <a:pt x="18" y="31"/>
                      <a:pt x="18" y="26"/>
                    </a:cubicBezTo>
                    <a:cubicBezTo>
                      <a:pt x="18" y="18"/>
                      <a:pt x="0" y="22"/>
                      <a:pt x="0" y="10"/>
                    </a:cubicBezTo>
                    <a:cubicBezTo>
                      <a:pt x="0" y="5"/>
                      <a:pt x="4" y="0"/>
                      <a:pt x="11" y="0"/>
                    </a:cubicBezTo>
                    <a:cubicBezTo>
                      <a:pt x="16" y="0"/>
                      <a:pt x="20" y="2"/>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27"/>
              <p:cNvSpPr>
                <a:spLocks/>
              </p:cNvSpPr>
              <p:nvPr userDrawn="1"/>
            </p:nvSpPr>
            <p:spPr bwMode="auto">
              <a:xfrm>
                <a:off x="3986213" y="1017589"/>
                <a:ext cx="107950" cy="142875"/>
              </a:xfrm>
              <a:custGeom>
                <a:avLst/>
                <a:gdLst>
                  <a:gd name="T0" fmla="*/ 0 w 29"/>
                  <a:gd name="T1" fmla="*/ 2 h 38"/>
                  <a:gd name="T2" fmla="*/ 2 w 29"/>
                  <a:gd name="T3" fmla="*/ 0 h 38"/>
                  <a:gd name="T4" fmla="*/ 5 w 29"/>
                  <a:gd name="T5" fmla="*/ 2 h 38"/>
                  <a:gd name="T6" fmla="*/ 5 w 29"/>
                  <a:gd name="T7" fmla="*/ 25 h 38"/>
                  <a:gd name="T8" fmla="*/ 15 w 29"/>
                  <a:gd name="T9" fmla="*/ 34 h 38"/>
                  <a:gd name="T10" fmla="*/ 25 w 29"/>
                  <a:gd name="T11" fmla="*/ 25 h 38"/>
                  <a:gd name="T12" fmla="*/ 25 w 29"/>
                  <a:gd name="T13" fmla="*/ 2 h 38"/>
                  <a:gd name="T14" fmla="*/ 27 w 29"/>
                  <a:gd name="T15" fmla="*/ 0 h 38"/>
                  <a:gd name="T16" fmla="*/ 29 w 29"/>
                  <a:gd name="T17" fmla="*/ 2 h 38"/>
                  <a:gd name="T18" fmla="*/ 29 w 29"/>
                  <a:gd name="T19" fmla="*/ 23 h 38"/>
                  <a:gd name="T20" fmla="*/ 15 w 29"/>
                  <a:gd name="T21" fmla="*/ 38 h 38"/>
                  <a:gd name="T22" fmla="*/ 0 w 29"/>
                  <a:gd name="T23" fmla="*/ 23 h 38"/>
                  <a:gd name="T24" fmla="*/ 0 w 29"/>
                  <a:gd name="T2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8">
                    <a:moveTo>
                      <a:pt x="0" y="2"/>
                    </a:moveTo>
                    <a:cubicBezTo>
                      <a:pt x="0" y="1"/>
                      <a:pt x="1" y="0"/>
                      <a:pt x="2" y="0"/>
                    </a:cubicBezTo>
                    <a:cubicBezTo>
                      <a:pt x="4" y="0"/>
                      <a:pt x="5" y="1"/>
                      <a:pt x="5" y="2"/>
                    </a:cubicBezTo>
                    <a:cubicBezTo>
                      <a:pt x="5" y="25"/>
                      <a:pt x="5" y="25"/>
                      <a:pt x="5" y="25"/>
                    </a:cubicBezTo>
                    <a:cubicBezTo>
                      <a:pt x="5" y="31"/>
                      <a:pt x="9" y="34"/>
                      <a:pt x="15" y="34"/>
                    </a:cubicBezTo>
                    <a:cubicBezTo>
                      <a:pt x="21" y="34"/>
                      <a:pt x="25" y="31"/>
                      <a:pt x="25" y="25"/>
                    </a:cubicBezTo>
                    <a:cubicBezTo>
                      <a:pt x="25" y="2"/>
                      <a:pt x="25" y="2"/>
                      <a:pt x="25" y="2"/>
                    </a:cubicBezTo>
                    <a:cubicBezTo>
                      <a:pt x="25" y="1"/>
                      <a:pt x="25" y="0"/>
                      <a:pt x="27" y="0"/>
                    </a:cubicBezTo>
                    <a:cubicBezTo>
                      <a:pt x="28" y="0"/>
                      <a:pt x="29" y="1"/>
                      <a:pt x="29" y="2"/>
                    </a:cubicBezTo>
                    <a:cubicBezTo>
                      <a:pt x="29" y="23"/>
                      <a:pt x="29" y="23"/>
                      <a:pt x="29" y="23"/>
                    </a:cubicBezTo>
                    <a:cubicBezTo>
                      <a:pt x="29" y="36"/>
                      <a:pt x="21" y="38"/>
                      <a:pt x="15" y="38"/>
                    </a:cubicBezTo>
                    <a:cubicBezTo>
                      <a:pt x="8" y="38"/>
                      <a:pt x="0" y="36"/>
                      <a:pt x="0" y="23"/>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8"/>
              <p:cNvSpPr>
                <a:spLocks/>
              </p:cNvSpPr>
              <p:nvPr userDrawn="1"/>
            </p:nvSpPr>
            <p:spPr bwMode="auto">
              <a:xfrm>
                <a:off x="4113213" y="1017589"/>
                <a:ext cx="107950" cy="142875"/>
              </a:xfrm>
              <a:custGeom>
                <a:avLst/>
                <a:gdLst>
                  <a:gd name="T0" fmla="*/ 17 w 29"/>
                  <a:gd name="T1" fmla="*/ 34 h 38"/>
                  <a:gd name="T2" fmla="*/ 27 w 29"/>
                  <a:gd name="T3" fmla="*/ 31 h 38"/>
                  <a:gd name="T4" fmla="*/ 29 w 29"/>
                  <a:gd name="T5" fmla="*/ 33 h 38"/>
                  <a:gd name="T6" fmla="*/ 17 w 29"/>
                  <a:gd name="T7" fmla="*/ 38 h 38"/>
                  <a:gd name="T8" fmla="*/ 0 w 29"/>
                  <a:gd name="T9" fmla="*/ 19 h 38"/>
                  <a:gd name="T10" fmla="*/ 17 w 29"/>
                  <a:gd name="T11" fmla="*/ 0 h 38"/>
                  <a:gd name="T12" fmla="*/ 28 w 29"/>
                  <a:gd name="T13" fmla="*/ 5 h 38"/>
                  <a:gd name="T14" fmla="*/ 26 w 29"/>
                  <a:gd name="T15" fmla="*/ 8 h 38"/>
                  <a:gd name="T16" fmla="*/ 17 w 29"/>
                  <a:gd name="T17" fmla="*/ 4 h 38"/>
                  <a:gd name="T18" fmla="*/ 5 w 29"/>
                  <a:gd name="T19" fmla="*/ 19 h 38"/>
                  <a:gd name="T20" fmla="*/ 17 w 29"/>
                  <a:gd name="T21"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8">
                    <a:moveTo>
                      <a:pt x="17" y="34"/>
                    </a:moveTo>
                    <a:cubicBezTo>
                      <a:pt x="23" y="34"/>
                      <a:pt x="25" y="31"/>
                      <a:pt x="27" y="31"/>
                    </a:cubicBezTo>
                    <a:cubicBezTo>
                      <a:pt x="28" y="31"/>
                      <a:pt x="29" y="32"/>
                      <a:pt x="29" y="33"/>
                    </a:cubicBezTo>
                    <a:cubicBezTo>
                      <a:pt x="29" y="35"/>
                      <a:pt x="24" y="38"/>
                      <a:pt x="17" y="38"/>
                    </a:cubicBezTo>
                    <a:cubicBezTo>
                      <a:pt x="6" y="38"/>
                      <a:pt x="0" y="29"/>
                      <a:pt x="0" y="19"/>
                    </a:cubicBezTo>
                    <a:cubicBezTo>
                      <a:pt x="0" y="9"/>
                      <a:pt x="6" y="0"/>
                      <a:pt x="17" y="0"/>
                    </a:cubicBezTo>
                    <a:cubicBezTo>
                      <a:pt x="24" y="0"/>
                      <a:pt x="28" y="4"/>
                      <a:pt x="28" y="5"/>
                    </a:cubicBezTo>
                    <a:cubicBezTo>
                      <a:pt x="28" y="7"/>
                      <a:pt x="27" y="8"/>
                      <a:pt x="26" y="8"/>
                    </a:cubicBezTo>
                    <a:cubicBezTo>
                      <a:pt x="24" y="8"/>
                      <a:pt x="23" y="4"/>
                      <a:pt x="17" y="4"/>
                    </a:cubicBezTo>
                    <a:cubicBezTo>
                      <a:pt x="9" y="4"/>
                      <a:pt x="5" y="12"/>
                      <a:pt x="5" y="19"/>
                    </a:cubicBezTo>
                    <a:cubicBezTo>
                      <a:pt x="5" y="26"/>
                      <a:pt x="9" y="34"/>
                      <a:pt x="1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9"/>
              <p:cNvSpPr>
                <a:spLocks/>
              </p:cNvSpPr>
              <p:nvPr userDrawn="1"/>
            </p:nvSpPr>
            <p:spPr bwMode="auto">
              <a:xfrm>
                <a:off x="4229101" y="1017589"/>
                <a:ext cx="104775" cy="142875"/>
              </a:xfrm>
              <a:custGeom>
                <a:avLst/>
                <a:gdLst>
                  <a:gd name="T0" fmla="*/ 16 w 28"/>
                  <a:gd name="T1" fmla="*/ 34 h 38"/>
                  <a:gd name="T2" fmla="*/ 26 w 28"/>
                  <a:gd name="T3" fmla="*/ 31 h 38"/>
                  <a:gd name="T4" fmla="*/ 28 w 28"/>
                  <a:gd name="T5" fmla="*/ 33 h 38"/>
                  <a:gd name="T6" fmla="*/ 16 w 28"/>
                  <a:gd name="T7" fmla="*/ 38 h 38"/>
                  <a:gd name="T8" fmla="*/ 0 w 28"/>
                  <a:gd name="T9" fmla="*/ 19 h 38"/>
                  <a:gd name="T10" fmla="*/ 17 w 28"/>
                  <a:gd name="T11" fmla="*/ 0 h 38"/>
                  <a:gd name="T12" fmla="*/ 27 w 28"/>
                  <a:gd name="T13" fmla="*/ 5 h 38"/>
                  <a:gd name="T14" fmla="*/ 26 w 28"/>
                  <a:gd name="T15" fmla="*/ 8 h 38"/>
                  <a:gd name="T16" fmla="*/ 17 w 28"/>
                  <a:gd name="T17" fmla="*/ 4 h 38"/>
                  <a:gd name="T18" fmla="*/ 5 w 28"/>
                  <a:gd name="T19" fmla="*/ 19 h 38"/>
                  <a:gd name="T20" fmla="*/ 16 w 28"/>
                  <a:gd name="T21"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8">
                    <a:moveTo>
                      <a:pt x="16" y="34"/>
                    </a:moveTo>
                    <a:cubicBezTo>
                      <a:pt x="22" y="34"/>
                      <a:pt x="24" y="31"/>
                      <a:pt x="26" y="31"/>
                    </a:cubicBezTo>
                    <a:cubicBezTo>
                      <a:pt x="28" y="31"/>
                      <a:pt x="28" y="32"/>
                      <a:pt x="28" y="33"/>
                    </a:cubicBezTo>
                    <a:cubicBezTo>
                      <a:pt x="28" y="35"/>
                      <a:pt x="23" y="38"/>
                      <a:pt x="16" y="38"/>
                    </a:cubicBezTo>
                    <a:cubicBezTo>
                      <a:pt x="5" y="38"/>
                      <a:pt x="0" y="29"/>
                      <a:pt x="0" y="19"/>
                    </a:cubicBezTo>
                    <a:cubicBezTo>
                      <a:pt x="0" y="9"/>
                      <a:pt x="5" y="0"/>
                      <a:pt x="17" y="0"/>
                    </a:cubicBezTo>
                    <a:cubicBezTo>
                      <a:pt x="23" y="0"/>
                      <a:pt x="27" y="4"/>
                      <a:pt x="27" y="5"/>
                    </a:cubicBezTo>
                    <a:cubicBezTo>
                      <a:pt x="27" y="7"/>
                      <a:pt x="27" y="8"/>
                      <a:pt x="26" y="8"/>
                    </a:cubicBezTo>
                    <a:cubicBezTo>
                      <a:pt x="23" y="8"/>
                      <a:pt x="22" y="4"/>
                      <a:pt x="17" y="4"/>
                    </a:cubicBezTo>
                    <a:cubicBezTo>
                      <a:pt x="8" y="4"/>
                      <a:pt x="5" y="12"/>
                      <a:pt x="5" y="19"/>
                    </a:cubicBezTo>
                    <a:cubicBezTo>
                      <a:pt x="5" y="26"/>
                      <a:pt x="8" y="34"/>
                      <a:pt x="1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0"/>
              <p:cNvSpPr>
                <a:spLocks/>
              </p:cNvSpPr>
              <p:nvPr userDrawn="1"/>
            </p:nvSpPr>
            <p:spPr bwMode="auto">
              <a:xfrm>
                <a:off x="4352926" y="1017589"/>
                <a:ext cx="68263" cy="142875"/>
              </a:xfrm>
              <a:custGeom>
                <a:avLst/>
                <a:gdLst>
                  <a:gd name="T0" fmla="*/ 4 w 18"/>
                  <a:gd name="T1" fmla="*/ 33 h 38"/>
                  <a:gd name="T2" fmla="*/ 16 w 18"/>
                  <a:gd name="T3" fmla="*/ 33 h 38"/>
                  <a:gd name="T4" fmla="*/ 18 w 18"/>
                  <a:gd name="T5" fmla="*/ 36 h 38"/>
                  <a:gd name="T6" fmla="*/ 16 w 18"/>
                  <a:gd name="T7" fmla="*/ 38 h 38"/>
                  <a:gd name="T8" fmla="*/ 2 w 18"/>
                  <a:gd name="T9" fmla="*/ 38 h 38"/>
                  <a:gd name="T10" fmla="*/ 0 w 18"/>
                  <a:gd name="T11" fmla="*/ 35 h 38"/>
                  <a:gd name="T12" fmla="*/ 0 w 18"/>
                  <a:gd name="T13" fmla="*/ 3 h 38"/>
                  <a:gd name="T14" fmla="*/ 2 w 18"/>
                  <a:gd name="T15" fmla="*/ 0 h 38"/>
                  <a:gd name="T16" fmla="*/ 16 w 18"/>
                  <a:gd name="T17" fmla="*/ 0 h 38"/>
                  <a:gd name="T18" fmla="*/ 18 w 18"/>
                  <a:gd name="T19" fmla="*/ 2 h 38"/>
                  <a:gd name="T20" fmla="*/ 16 w 18"/>
                  <a:gd name="T21" fmla="*/ 5 h 38"/>
                  <a:gd name="T22" fmla="*/ 4 w 18"/>
                  <a:gd name="T23" fmla="*/ 5 h 38"/>
                  <a:gd name="T24" fmla="*/ 4 w 18"/>
                  <a:gd name="T25" fmla="*/ 17 h 38"/>
                  <a:gd name="T26" fmla="*/ 15 w 18"/>
                  <a:gd name="T27" fmla="*/ 17 h 38"/>
                  <a:gd name="T28" fmla="*/ 17 w 18"/>
                  <a:gd name="T29" fmla="*/ 19 h 38"/>
                  <a:gd name="T30" fmla="*/ 15 w 18"/>
                  <a:gd name="T31" fmla="*/ 21 h 38"/>
                  <a:gd name="T32" fmla="*/ 4 w 18"/>
                  <a:gd name="T33" fmla="*/ 21 h 38"/>
                  <a:gd name="T34" fmla="*/ 4 w 18"/>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38">
                    <a:moveTo>
                      <a:pt x="4" y="33"/>
                    </a:moveTo>
                    <a:cubicBezTo>
                      <a:pt x="16" y="33"/>
                      <a:pt x="16" y="33"/>
                      <a:pt x="16" y="33"/>
                    </a:cubicBezTo>
                    <a:cubicBezTo>
                      <a:pt x="17" y="33"/>
                      <a:pt x="18" y="34"/>
                      <a:pt x="18" y="36"/>
                    </a:cubicBezTo>
                    <a:cubicBezTo>
                      <a:pt x="18" y="37"/>
                      <a:pt x="17" y="38"/>
                      <a:pt x="16" y="38"/>
                    </a:cubicBezTo>
                    <a:cubicBezTo>
                      <a:pt x="2" y="38"/>
                      <a:pt x="2" y="38"/>
                      <a:pt x="2" y="38"/>
                    </a:cubicBezTo>
                    <a:cubicBezTo>
                      <a:pt x="0" y="38"/>
                      <a:pt x="0" y="37"/>
                      <a:pt x="0" y="35"/>
                    </a:cubicBezTo>
                    <a:cubicBezTo>
                      <a:pt x="0" y="3"/>
                      <a:pt x="0" y="3"/>
                      <a:pt x="0" y="3"/>
                    </a:cubicBezTo>
                    <a:cubicBezTo>
                      <a:pt x="0" y="1"/>
                      <a:pt x="0" y="0"/>
                      <a:pt x="2" y="0"/>
                    </a:cubicBezTo>
                    <a:cubicBezTo>
                      <a:pt x="16" y="0"/>
                      <a:pt x="16" y="0"/>
                      <a:pt x="16" y="0"/>
                    </a:cubicBezTo>
                    <a:cubicBezTo>
                      <a:pt x="17" y="0"/>
                      <a:pt x="18" y="1"/>
                      <a:pt x="18" y="2"/>
                    </a:cubicBezTo>
                    <a:cubicBezTo>
                      <a:pt x="18" y="4"/>
                      <a:pt x="17" y="5"/>
                      <a:pt x="16" y="5"/>
                    </a:cubicBezTo>
                    <a:cubicBezTo>
                      <a:pt x="4" y="5"/>
                      <a:pt x="4" y="5"/>
                      <a:pt x="4" y="5"/>
                    </a:cubicBezTo>
                    <a:cubicBezTo>
                      <a:pt x="4" y="17"/>
                      <a:pt x="4" y="17"/>
                      <a:pt x="4" y="17"/>
                    </a:cubicBezTo>
                    <a:cubicBezTo>
                      <a:pt x="15" y="17"/>
                      <a:pt x="15" y="17"/>
                      <a:pt x="15" y="17"/>
                    </a:cubicBezTo>
                    <a:cubicBezTo>
                      <a:pt x="16" y="17"/>
                      <a:pt x="17" y="18"/>
                      <a:pt x="17" y="19"/>
                    </a:cubicBezTo>
                    <a:cubicBezTo>
                      <a:pt x="17" y="21"/>
                      <a:pt x="16" y="21"/>
                      <a:pt x="15" y="21"/>
                    </a:cubicBezTo>
                    <a:cubicBezTo>
                      <a:pt x="4" y="21"/>
                      <a:pt x="4" y="21"/>
                      <a:pt x="4" y="21"/>
                    </a:cubicBezTo>
                    <a:lnTo>
                      <a:pt x="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1"/>
              <p:cNvSpPr>
                <a:spLocks/>
              </p:cNvSpPr>
              <p:nvPr userDrawn="1"/>
            </p:nvSpPr>
            <p:spPr bwMode="auto">
              <a:xfrm>
                <a:off x="4438651" y="1017589"/>
                <a:ext cx="68263" cy="142875"/>
              </a:xfrm>
              <a:custGeom>
                <a:avLst/>
                <a:gdLst>
                  <a:gd name="T0" fmla="*/ 4 w 18"/>
                  <a:gd name="T1" fmla="*/ 33 h 38"/>
                  <a:gd name="T2" fmla="*/ 16 w 18"/>
                  <a:gd name="T3" fmla="*/ 33 h 38"/>
                  <a:gd name="T4" fmla="*/ 18 w 18"/>
                  <a:gd name="T5" fmla="*/ 36 h 38"/>
                  <a:gd name="T6" fmla="*/ 16 w 18"/>
                  <a:gd name="T7" fmla="*/ 38 h 38"/>
                  <a:gd name="T8" fmla="*/ 2 w 18"/>
                  <a:gd name="T9" fmla="*/ 38 h 38"/>
                  <a:gd name="T10" fmla="*/ 0 w 18"/>
                  <a:gd name="T11" fmla="*/ 35 h 38"/>
                  <a:gd name="T12" fmla="*/ 0 w 18"/>
                  <a:gd name="T13" fmla="*/ 3 h 38"/>
                  <a:gd name="T14" fmla="*/ 2 w 18"/>
                  <a:gd name="T15" fmla="*/ 0 h 38"/>
                  <a:gd name="T16" fmla="*/ 16 w 18"/>
                  <a:gd name="T17" fmla="*/ 0 h 38"/>
                  <a:gd name="T18" fmla="*/ 18 w 18"/>
                  <a:gd name="T19" fmla="*/ 2 h 38"/>
                  <a:gd name="T20" fmla="*/ 16 w 18"/>
                  <a:gd name="T21" fmla="*/ 5 h 38"/>
                  <a:gd name="T22" fmla="*/ 4 w 18"/>
                  <a:gd name="T23" fmla="*/ 5 h 38"/>
                  <a:gd name="T24" fmla="*/ 4 w 18"/>
                  <a:gd name="T25" fmla="*/ 17 h 38"/>
                  <a:gd name="T26" fmla="*/ 15 w 18"/>
                  <a:gd name="T27" fmla="*/ 17 h 38"/>
                  <a:gd name="T28" fmla="*/ 17 w 18"/>
                  <a:gd name="T29" fmla="*/ 19 h 38"/>
                  <a:gd name="T30" fmla="*/ 15 w 18"/>
                  <a:gd name="T31" fmla="*/ 21 h 38"/>
                  <a:gd name="T32" fmla="*/ 4 w 18"/>
                  <a:gd name="T33" fmla="*/ 21 h 38"/>
                  <a:gd name="T34" fmla="*/ 4 w 18"/>
                  <a:gd name="T3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38">
                    <a:moveTo>
                      <a:pt x="4" y="33"/>
                    </a:moveTo>
                    <a:cubicBezTo>
                      <a:pt x="16" y="33"/>
                      <a:pt x="16" y="33"/>
                      <a:pt x="16" y="33"/>
                    </a:cubicBezTo>
                    <a:cubicBezTo>
                      <a:pt x="17" y="33"/>
                      <a:pt x="18" y="34"/>
                      <a:pt x="18" y="36"/>
                    </a:cubicBezTo>
                    <a:cubicBezTo>
                      <a:pt x="18" y="37"/>
                      <a:pt x="17" y="38"/>
                      <a:pt x="16" y="38"/>
                    </a:cubicBezTo>
                    <a:cubicBezTo>
                      <a:pt x="2" y="38"/>
                      <a:pt x="2" y="38"/>
                      <a:pt x="2" y="38"/>
                    </a:cubicBezTo>
                    <a:cubicBezTo>
                      <a:pt x="1" y="38"/>
                      <a:pt x="0" y="37"/>
                      <a:pt x="0" y="35"/>
                    </a:cubicBezTo>
                    <a:cubicBezTo>
                      <a:pt x="0" y="3"/>
                      <a:pt x="0" y="3"/>
                      <a:pt x="0" y="3"/>
                    </a:cubicBezTo>
                    <a:cubicBezTo>
                      <a:pt x="0" y="1"/>
                      <a:pt x="1" y="0"/>
                      <a:pt x="2" y="0"/>
                    </a:cubicBezTo>
                    <a:cubicBezTo>
                      <a:pt x="16" y="0"/>
                      <a:pt x="16" y="0"/>
                      <a:pt x="16" y="0"/>
                    </a:cubicBezTo>
                    <a:cubicBezTo>
                      <a:pt x="17" y="0"/>
                      <a:pt x="18" y="1"/>
                      <a:pt x="18" y="2"/>
                    </a:cubicBezTo>
                    <a:cubicBezTo>
                      <a:pt x="18" y="4"/>
                      <a:pt x="17" y="5"/>
                      <a:pt x="16" y="5"/>
                    </a:cubicBezTo>
                    <a:cubicBezTo>
                      <a:pt x="4" y="5"/>
                      <a:pt x="4" y="5"/>
                      <a:pt x="4" y="5"/>
                    </a:cubicBezTo>
                    <a:cubicBezTo>
                      <a:pt x="4" y="17"/>
                      <a:pt x="4" y="17"/>
                      <a:pt x="4" y="17"/>
                    </a:cubicBezTo>
                    <a:cubicBezTo>
                      <a:pt x="15" y="17"/>
                      <a:pt x="15" y="17"/>
                      <a:pt x="15" y="17"/>
                    </a:cubicBezTo>
                    <a:cubicBezTo>
                      <a:pt x="16" y="17"/>
                      <a:pt x="17" y="18"/>
                      <a:pt x="17" y="19"/>
                    </a:cubicBezTo>
                    <a:cubicBezTo>
                      <a:pt x="17" y="21"/>
                      <a:pt x="16" y="21"/>
                      <a:pt x="15" y="21"/>
                    </a:cubicBezTo>
                    <a:cubicBezTo>
                      <a:pt x="4" y="21"/>
                      <a:pt x="4" y="21"/>
                      <a:pt x="4" y="21"/>
                    </a:cubicBezTo>
                    <a:lnTo>
                      <a:pt x="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2"/>
              <p:cNvSpPr>
                <a:spLocks noEditPoints="1"/>
              </p:cNvSpPr>
              <p:nvPr userDrawn="1"/>
            </p:nvSpPr>
            <p:spPr bwMode="auto">
              <a:xfrm>
                <a:off x="4525963" y="1017589"/>
                <a:ext cx="104775" cy="142875"/>
              </a:xfrm>
              <a:custGeom>
                <a:avLst/>
                <a:gdLst>
                  <a:gd name="T0" fmla="*/ 0 w 28"/>
                  <a:gd name="T1" fmla="*/ 3 h 38"/>
                  <a:gd name="T2" fmla="*/ 2 w 28"/>
                  <a:gd name="T3" fmla="*/ 0 h 38"/>
                  <a:gd name="T4" fmla="*/ 12 w 28"/>
                  <a:gd name="T5" fmla="*/ 0 h 38"/>
                  <a:gd name="T6" fmla="*/ 28 w 28"/>
                  <a:gd name="T7" fmla="*/ 19 h 38"/>
                  <a:gd name="T8" fmla="*/ 12 w 28"/>
                  <a:gd name="T9" fmla="*/ 38 h 38"/>
                  <a:gd name="T10" fmla="*/ 2 w 28"/>
                  <a:gd name="T11" fmla="*/ 38 h 38"/>
                  <a:gd name="T12" fmla="*/ 0 w 28"/>
                  <a:gd name="T13" fmla="*/ 35 h 38"/>
                  <a:gd name="T14" fmla="*/ 0 w 28"/>
                  <a:gd name="T15" fmla="*/ 3 h 38"/>
                  <a:gd name="T16" fmla="*/ 5 w 28"/>
                  <a:gd name="T17" fmla="*/ 34 h 38"/>
                  <a:gd name="T18" fmla="*/ 11 w 28"/>
                  <a:gd name="T19" fmla="*/ 34 h 38"/>
                  <a:gd name="T20" fmla="*/ 23 w 28"/>
                  <a:gd name="T21" fmla="*/ 19 h 38"/>
                  <a:gd name="T22" fmla="*/ 11 w 28"/>
                  <a:gd name="T23" fmla="*/ 4 h 38"/>
                  <a:gd name="T24" fmla="*/ 5 w 28"/>
                  <a:gd name="T25" fmla="*/ 4 h 38"/>
                  <a:gd name="T26" fmla="*/ 5 w 28"/>
                  <a:gd name="T2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8">
                    <a:moveTo>
                      <a:pt x="0" y="3"/>
                    </a:moveTo>
                    <a:cubicBezTo>
                      <a:pt x="0" y="1"/>
                      <a:pt x="1" y="0"/>
                      <a:pt x="2" y="0"/>
                    </a:cubicBezTo>
                    <a:cubicBezTo>
                      <a:pt x="12" y="0"/>
                      <a:pt x="12" y="0"/>
                      <a:pt x="12" y="0"/>
                    </a:cubicBezTo>
                    <a:cubicBezTo>
                      <a:pt x="23" y="0"/>
                      <a:pt x="28" y="9"/>
                      <a:pt x="28" y="19"/>
                    </a:cubicBezTo>
                    <a:cubicBezTo>
                      <a:pt x="28" y="30"/>
                      <a:pt x="22" y="38"/>
                      <a:pt x="12" y="38"/>
                    </a:cubicBezTo>
                    <a:cubicBezTo>
                      <a:pt x="2" y="38"/>
                      <a:pt x="2" y="38"/>
                      <a:pt x="2" y="38"/>
                    </a:cubicBezTo>
                    <a:cubicBezTo>
                      <a:pt x="1" y="38"/>
                      <a:pt x="0" y="37"/>
                      <a:pt x="0" y="35"/>
                    </a:cubicBezTo>
                    <a:lnTo>
                      <a:pt x="0" y="3"/>
                    </a:lnTo>
                    <a:close/>
                    <a:moveTo>
                      <a:pt x="5" y="34"/>
                    </a:moveTo>
                    <a:cubicBezTo>
                      <a:pt x="11" y="34"/>
                      <a:pt x="11" y="34"/>
                      <a:pt x="11" y="34"/>
                    </a:cubicBezTo>
                    <a:cubicBezTo>
                      <a:pt x="20" y="34"/>
                      <a:pt x="23" y="26"/>
                      <a:pt x="23" y="19"/>
                    </a:cubicBezTo>
                    <a:cubicBezTo>
                      <a:pt x="23" y="11"/>
                      <a:pt x="20" y="4"/>
                      <a:pt x="11" y="4"/>
                    </a:cubicBezTo>
                    <a:cubicBezTo>
                      <a:pt x="5" y="4"/>
                      <a:pt x="5" y="4"/>
                      <a:pt x="5" y="4"/>
                    </a:cubicBezTo>
                    <a:lnTo>
                      <a:pt x="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33"/>
              <p:cNvSpPr>
                <a:spLocks noChangeArrowheads="1"/>
              </p:cNvSpPr>
              <p:nvPr userDrawn="1"/>
            </p:nvSpPr>
            <p:spPr bwMode="auto">
              <a:xfrm>
                <a:off x="4645026" y="1141414"/>
                <a:ext cx="23813"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5367893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eaker_slide_B">
    <p:bg>
      <p:bgPr>
        <a:solidFill>
          <a:schemeClr val="tx2"/>
        </a:solidFill>
        <a:effectLst/>
      </p:bgPr>
    </p:bg>
    <p:spTree>
      <p:nvGrpSpPr>
        <p:cNvPr id="1" name=""/>
        <p:cNvGrpSpPr/>
        <p:nvPr/>
      </p:nvGrpSpPr>
      <p:grpSpPr>
        <a:xfrm>
          <a:off x="0" y="0"/>
          <a:ext cx="0" cy="0"/>
          <a:chOff x="0" y="0"/>
          <a:chExt cx="0" cy="0"/>
        </a:xfrm>
      </p:grpSpPr>
      <p:sp>
        <p:nvSpPr>
          <p:cNvPr id="14" name="Rectangle 13"/>
          <p:cNvSpPr/>
          <p:nvPr userDrawn="1"/>
        </p:nvSpPr>
        <p:spPr>
          <a:xfrm>
            <a:off x="0" y="0"/>
            <a:ext cx="12188824" cy="6858000"/>
          </a:xfrm>
          <a:prstGeom prst="rect">
            <a:avLst/>
          </a:prstGeom>
          <a:blipFill dpi="0" rotWithShape="1">
            <a:blip r:embed="rId2">
              <a:alphaModFix amt="40000"/>
              <a:biLevel thresh="75000"/>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0" y="0"/>
            <a:ext cx="12188824" cy="6858000"/>
          </a:xfrm>
          <a:prstGeom prst="rect">
            <a:avLst/>
          </a:prstGeom>
          <a:gradFill flip="none" rotWithShape="1">
            <a:gsLst>
              <a:gs pos="41000">
                <a:srgbClr val="009CDB">
                  <a:alpha val="53000"/>
                </a:srgbClr>
              </a:gs>
              <a:gs pos="100000">
                <a:schemeClr val="tx2"/>
              </a:gs>
              <a:gs pos="0">
                <a:schemeClr val="tx2">
                  <a:alpha val="48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16" name="Picture 2" descr="C:\Users\andrew\Desktop\back.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t="28274" r="28254"/>
          <a:stretch/>
        </p:blipFill>
        <p:spPr bwMode="auto">
          <a:xfrm flipV="1">
            <a:off x="0" y="0"/>
            <a:ext cx="12188825" cy="685800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ctrTitle" hasCustomPrompt="1"/>
          </p:nvPr>
        </p:nvSpPr>
        <p:spPr>
          <a:xfrm>
            <a:off x="3866322" y="888591"/>
            <a:ext cx="7971181"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hasCustomPrompt="1"/>
          </p:nvPr>
        </p:nvSpPr>
        <p:spPr>
          <a:xfrm>
            <a:off x="3866322" y="3669890"/>
            <a:ext cx="7971181" cy="1408043"/>
          </a:xfrm>
        </p:spPr>
        <p:txBody>
          <a:bodyPr lIns="0" tIns="0" rIns="0" bIns="0">
            <a:noAutofit/>
          </a:bodyPr>
          <a:lstStyle>
            <a:lvl1pPr marL="0" indent="0" algn="l">
              <a:buNone/>
              <a:defRPr sz="2800">
                <a:solidFill>
                  <a:schemeClr val="tx2">
                    <a:lumMod val="20000"/>
                    <a:lumOff val="80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Name </a:t>
            </a:r>
          </a:p>
          <a:p>
            <a:r>
              <a:rPr lang="en-US" dirty="0" smtClean="0"/>
              <a:t>@</a:t>
            </a:r>
            <a:r>
              <a:rPr lang="en-US" dirty="0" err="1" smtClean="0"/>
              <a:t>speakerName</a:t>
            </a:r>
            <a:endParaRPr lang="en-US" dirty="0"/>
          </a:p>
        </p:txBody>
      </p:sp>
      <p:pic>
        <p:nvPicPr>
          <p:cNvPr id="51" name="Picture 5" descr="C:\Users\andrewg\Desktop\13-4125\logos\large_cloud_v6_longerPause-12.png"/>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6121" y="2415638"/>
            <a:ext cx="2991285" cy="224346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userDrawn="1"/>
        </p:nvCxnSpPr>
        <p:spPr>
          <a:xfrm>
            <a:off x="3396308" y="2019300"/>
            <a:ext cx="0" cy="2771361"/>
          </a:xfrm>
          <a:prstGeom prst="line">
            <a:avLst/>
          </a:prstGeom>
          <a:ln w="12700">
            <a:gradFill flip="none" rotWithShape="1">
              <a:gsLst>
                <a:gs pos="33000">
                  <a:srgbClr val="C5EEFF"/>
                </a:gs>
                <a:gs pos="68000">
                  <a:schemeClr val="tx2">
                    <a:lumMod val="20000"/>
                    <a:lumOff val="80000"/>
                  </a:schemeClr>
                </a:gs>
                <a:gs pos="100000">
                  <a:srgbClr val="C5EEFF">
                    <a:alpha val="0"/>
                  </a:srgbClr>
                </a:gs>
                <a:gs pos="0">
                  <a:schemeClr val="tx2">
                    <a:lumMod val="20000"/>
                    <a:lumOff val="80000"/>
                    <a:alpha val="0"/>
                  </a:schemeClr>
                </a:gs>
              </a:gsLst>
              <a:lin ang="162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7390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_slide">
    <p:bg>
      <p:bgPr>
        <a:solidFill>
          <a:schemeClr val="tx2"/>
        </a:solidFill>
        <a:effectLst/>
      </p:bgPr>
    </p:bg>
    <p:spTree>
      <p:nvGrpSpPr>
        <p:cNvPr id="1" name=""/>
        <p:cNvGrpSpPr/>
        <p:nvPr/>
      </p:nvGrpSpPr>
      <p:grpSpPr>
        <a:xfrm>
          <a:off x="0" y="0"/>
          <a:ext cx="0" cy="0"/>
          <a:chOff x="0" y="0"/>
          <a:chExt cx="0" cy="0"/>
        </a:xfrm>
      </p:grpSpPr>
      <p:sp>
        <p:nvSpPr>
          <p:cNvPr id="14" name="Rectangle 13"/>
          <p:cNvSpPr/>
          <p:nvPr userDrawn="1"/>
        </p:nvSpPr>
        <p:spPr>
          <a:xfrm>
            <a:off x="0" y="0"/>
            <a:ext cx="12188824" cy="6858000"/>
          </a:xfrm>
          <a:prstGeom prst="rect">
            <a:avLst/>
          </a:prstGeom>
          <a:blipFill dpi="0" rotWithShape="1">
            <a:blip r:embed="rId2">
              <a:alphaModFix amt="40000"/>
              <a:biLevel thresh="75000"/>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0" y="0"/>
            <a:ext cx="12188824" cy="6858000"/>
          </a:xfrm>
          <a:prstGeom prst="rect">
            <a:avLst/>
          </a:prstGeom>
          <a:gradFill flip="none" rotWithShape="1">
            <a:gsLst>
              <a:gs pos="41000">
                <a:srgbClr val="009CDB">
                  <a:alpha val="53000"/>
                </a:srgbClr>
              </a:gs>
              <a:gs pos="100000">
                <a:schemeClr val="tx2"/>
              </a:gs>
              <a:gs pos="0">
                <a:schemeClr val="tx2">
                  <a:alpha val="48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12" name="Picture 2" descr="C:\Users\andrew\Desktop\back.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t="28274" r="28254"/>
          <a:stretch/>
        </p:blipFill>
        <p:spPr bwMode="auto">
          <a:xfrm flipV="1">
            <a:off x="0" y="0"/>
            <a:ext cx="12188825" cy="68580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Untitled.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921333" y="2822489"/>
            <a:ext cx="4346158" cy="1213023"/>
          </a:xfrm>
          <a:prstGeom prst="rect">
            <a:avLst/>
          </a:prstGeom>
        </p:spPr>
      </p:pic>
    </p:spTree>
    <p:extLst>
      <p:ext uri="{BB962C8B-B14F-4D97-AF65-F5344CB8AC3E}">
        <p14:creationId xmlns:p14="http://schemas.microsoft.com/office/powerpoint/2010/main" val="37871172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88825" cy="6858000"/>
          </a:xfrm>
          <a:prstGeom prst="rect">
            <a:avLst/>
          </a:prstGeom>
          <a:gradFill flip="none" rotWithShape="1">
            <a:gsLst>
              <a:gs pos="0">
                <a:schemeClr val="tx2">
                  <a:alpha val="39000"/>
                </a:schemeClr>
              </a:gs>
              <a:gs pos="33000">
                <a:schemeClr val="bg1">
                  <a:alpha val="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andrew\Desktop\back.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285750"/>
            <a:ext cx="11677650" cy="65722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
          <p:cNvPicPr>
            <a:picLocks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9269" y="1"/>
            <a:ext cx="12208760" cy="68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41211299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A">
    <p:bg>
      <p:bgPr>
        <a:gradFill flip="none" rotWithShape="1">
          <a:gsLst>
            <a:gs pos="0">
              <a:schemeClr val="tx2">
                <a:lumMod val="80000"/>
              </a:schemeClr>
            </a:gs>
            <a:gs pos="47000">
              <a:schemeClr val="tx2">
                <a:lumMod val="90000"/>
                <a:lumOff val="10000"/>
              </a:schemeClr>
            </a:gs>
            <a:gs pos="26000">
              <a:schemeClr val="tx2"/>
            </a:gs>
          </a:gsLst>
          <a:lin ang="5400000" scaled="1"/>
          <a:tileRect/>
        </a:gra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4" cy="6858000"/>
          </a:xfrm>
          <a:prstGeom prst="rect">
            <a:avLst/>
          </a:prstGeom>
          <a:blipFill dpi="0" rotWithShape="1">
            <a:blip r:embed="rId2">
              <a:alphaModFix amt="40000"/>
              <a:biLevel thresh="75000"/>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0" y="1588"/>
            <a:ext cx="12188824" cy="6856412"/>
          </a:xfrm>
          <a:prstGeom prst="rect">
            <a:avLst/>
          </a:prstGeom>
          <a:gradFill>
            <a:gsLst>
              <a:gs pos="0">
                <a:schemeClr val="tx2">
                  <a:lumMod val="80000"/>
                  <a:alpha val="79000"/>
                </a:schemeClr>
              </a:gs>
              <a:gs pos="50000">
                <a:schemeClr val="tx2">
                  <a:lumMod val="80000"/>
                  <a:alpha val="50000"/>
                </a:schemeClr>
              </a:gs>
              <a:gs pos="100000">
                <a:schemeClr val="tx2">
                  <a:lumMod val="90000"/>
                  <a:lumOff val="10000"/>
                  <a:alpha val="50000"/>
                </a:scheme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3"/>
          <p:cNvSpPr/>
          <p:nvPr userDrawn="1"/>
        </p:nvSpPr>
        <p:spPr>
          <a:xfrm>
            <a:off x="0" y="1587"/>
            <a:ext cx="3973902" cy="6856413"/>
          </a:xfrm>
          <a:custGeom>
            <a:avLst/>
            <a:gdLst/>
            <a:ahLst/>
            <a:cxnLst/>
            <a:rect l="l" t="t" r="r" b="b"/>
            <a:pathLst>
              <a:path w="3973902" h="6856413">
                <a:moveTo>
                  <a:pt x="0" y="0"/>
                </a:moveTo>
                <a:lnTo>
                  <a:pt x="3973902" y="0"/>
                </a:lnTo>
                <a:lnTo>
                  <a:pt x="3973902" y="9084"/>
                </a:lnTo>
                <a:lnTo>
                  <a:pt x="2644117" y="6856413"/>
                </a:lnTo>
                <a:lnTo>
                  <a:pt x="0" y="6856413"/>
                </a:lnTo>
                <a:close/>
              </a:path>
            </a:pathLst>
          </a:custGeom>
          <a:gradFill flip="none" rotWithShape="1">
            <a:gsLst>
              <a:gs pos="0">
                <a:schemeClr val="tx2">
                  <a:lumMod val="70000"/>
                  <a:alpha val="60000"/>
                </a:schemeClr>
              </a:gs>
              <a:gs pos="35000">
                <a:schemeClr val="tx2">
                  <a:alpha val="67000"/>
                </a:schemeClr>
              </a:gs>
              <a:gs pos="100000">
                <a:schemeClr val="tx2">
                  <a:lumMod val="90000"/>
                  <a:lumOff val="10000"/>
                  <a:alpha val="0"/>
                </a:schemeClr>
              </a:gs>
            </a:gsLst>
            <a:lin ang="54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3" descr="C:\Users\andrew\Desktop\back.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0" y="-1942"/>
            <a:ext cx="12188824" cy="68599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360362" y="1485900"/>
            <a:ext cx="9636125" cy="2628900"/>
          </a:xfrm>
        </p:spPr>
        <p:txBody>
          <a:bodyPr lIns="0" tIns="0" rIns="0" bIns="0" anchor="b">
            <a:noAutofit/>
          </a:bodyPr>
          <a:lstStyle>
            <a:lvl1pPr algn="l">
              <a:defRPr sz="54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60362" y="4267200"/>
            <a:ext cx="9636125" cy="1066800"/>
          </a:xfrm>
        </p:spPr>
        <p:txBody>
          <a:bodyPr lIns="0" tIns="0" rIns="0" bIns="0">
            <a:noAutofit/>
          </a:bodyPr>
          <a:lstStyle>
            <a:lvl1pPr marL="0" indent="0" algn="l">
              <a:buNone/>
              <a:defRPr sz="2400">
                <a:solidFill>
                  <a:schemeClr val="tx2">
                    <a:lumMod val="20000"/>
                    <a:lumOff val="80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160624" y="4522305"/>
            <a:ext cx="2845049" cy="1962118"/>
            <a:chOff x="7957867" y="4745583"/>
            <a:chExt cx="2552494" cy="1760354"/>
          </a:xfrm>
        </p:grpSpPr>
        <p:pic>
          <p:nvPicPr>
            <p:cNvPr id="10" name="Picture 5" descr="C:\Users\andrewg\Desktop\13-4125\logos\large_cloud_v6_longerPause-12.png"/>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222947" y="4745583"/>
              <a:ext cx="2022335" cy="15167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FDC_Logo_Tag_vert_rev_rgb_TEXT.png"/>
            <p:cNvPicPr>
              <a:picLocks noChangeAspect="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7957867" y="6169472"/>
              <a:ext cx="2552494" cy="33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663660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15" name="Rectangle 14"/>
          <p:cNvSpPr/>
          <p:nvPr userDrawn="1"/>
        </p:nvSpPr>
        <p:spPr>
          <a:xfrm rot="10800000">
            <a:off x="-7681" y="4045788"/>
            <a:ext cx="12196497" cy="2812209"/>
          </a:xfrm>
          <a:prstGeom prst="rect">
            <a:avLst/>
          </a:prstGeom>
          <a:gradFill flip="none" rotWithShape="1">
            <a:gsLst>
              <a:gs pos="0">
                <a:schemeClr val="tx2">
                  <a:lumMod val="60000"/>
                  <a:lumOff val="40000"/>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pic>
        <p:nvPicPr>
          <p:cNvPr id="16"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5554" r="16207" b="9539"/>
          <a:stretch/>
        </p:blipFill>
        <p:spPr bwMode="auto">
          <a:xfrm>
            <a:off x="-7682" y="1151067"/>
            <a:ext cx="12196507" cy="570693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357934" y="60147"/>
            <a:ext cx="11474823" cy="854253"/>
          </a:xfrm>
        </p:spPr>
        <p:txBody>
          <a:bodyPr lIns="0" tIns="0" rIns="0" bIns="0" anchor="b">
            <a:noAutofit/>
          </a:bodyPr>
          <a:lstStyle>
            <a:lvl1pPr algn="l">
              <a:lnSpc>
                <a:spcPct val="80000"/>
              </a:lnSpc>
              <a:defRPr sz="3200" b="1" spc="-80" baseline="0">
                <a:solidFill>
                  <a:schemeClr val="tx2"/>
                </a:solidFill>
              </a:defRPr>
            </a:lvl1pPr>
          </a:lstStyle>
          <a:p>
            <a:r>
              <a:rPr lang="en-US" dirty="0" smtClean="0"/>
              <a:t>Click to edit Master title style</a:t>
            </a:r>
            <a:endParaRPr lang="en-US" dirty="0"/>
          </a:p>
        </p:txBody>
      </p:sp>
      <p:sp>
        <p:nvSpPr>
          <p:cNvPr id="12" name="Text Placeholder 3"/>
          <p:cNvSpPr>
            <a:spLocks noGrp="1"/>
          </p:cNvSpPr>
          <p:nvPr>
            <p:ph type="body" sz="quarter" idx="16"/>
          </p:nvPr>
        </p:nvSpPr>
        <p:spPr>
          <a:xfrm>
            <a:off x="357934" y="997609"/>
            <a:ext cx="11474824" cy="630238"/>
          </a:xfrm>
        </p:spPr>
        <p:txBody>
          <a:bodyPr lIns="0" tIns="0" rIns="0" bIns="0">
            <a:noAutofit/>
          </a:bodyPr>
          <a:lstStyle>
            <a:lvl1pPr marL="0" indent="0">
              <a:buNone/>
              <a:defRPr sz="2400">
                <a:solidFill>
                  <a:schemeClr val="tx1">
                    <a:lumMod val="75000"/>
                    <a:lumOff val="25000"/>
                  </a:schemeClr>
                </a:solidFill>
              </a:defRPr>
            </a:lvl1pPr>
          </a:lstStyle>
          <a:p>
            <a:pPr lvl="0"/>
            <a:r>
              <a:rPr lang="en-US" dirty="0" smtClean="0"/>
              <a:t>Click to edit Master text styles</a:t>
            </a:r>
            <a:endParaRPr lang="en-US" dirty="0"/>
          </a:p>
        </p:txBody>
      </p:sp>
      <p:pic>
        <p:nvPicPr>
          <p:cNvPr id="8" name="Picture 5" descr="C:\Users\andrewg\Desktop\13-4125\logos\large_cloud_v6_longerPause-12.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a:xfrm flipV="1">
            <a:off x="0" y="6798356"/>
            <a:ext cx="12188825"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1" name="Text Placeholder 17"/>
          <p:cNvSpPr>
            <a:spLocks noGrp="1"/>
          </p:cNvSpPr>
          <p:nvPr>
            <p:ph type="body" sz="quarter" idx="13"/>
          </p:nvPr>
        </p:nvSpPr>
        <p:spPr>
          <a:xfrm>
            <a:off x="357934" y="1712259"/>
            <a:ext cx="11474824" cy="4474229"/>
          </a:xfrm>
        </p:spPr>
        <p:txBody>
          <a:bodyPr lIns="0" tIns="0" rIns="0" bIns="0">
            <a:noAutofit/>
          </a:bodyPr>
          <a:lstStyle>
            <a:lvl1pPr>
              <a:defRPr sz="2400">
                <a:solidFill>
                  <a:schemeClr val="tx1">
                    <a:lumMod val="75000"/>
                    <a:lumOff val="25000"/>
                  </a:schemeClr>
                </a:solidFill>
              </a:defRPr>
            </a:lvl1pPr>
            <a:lvl2pPr marL="457200" indent="-222250">
              <a:defRPr sz="2000">
                <a:solidFill>
                  <a:schemeClr val="tx1">
                    <a:lumMod val="75000"/>
                    <a:lumOff val="25000"/>
                  </a:schemeClr>
                </a:solidFill>
              </a:defRPr>
            </a:lvl2pPr>
            <a:lvl3pPr marL="630238" indent="-173038">
              <a:tabLst>
                <a:tab pos="692150" algn="l"/>
              </a:tabLst>
              <a:defRPr sz="1800">
                <a:solidFill>
                  <a:schemeClr val="tx1">
                    <a:lumMod val="75000"/>
                    <a:lumOff val="25000"/>
                  </a:schemeClr>
                </a:solidFill>
              </a:defRPr>
            </a:lvl3pPr>
            <a:lvl4pPr marL="803275" indent="-173038">
              <a:defRPr sz="1600">
                <a:solidFill>
                  <a:schemeClr val="tx1">
                    <a:lumMod val="75000"/>
                    <a:lumOff val="25000"/>
                  </a:schemeClr>
                </a:solidFill>
              </a:defRPr>
            </a:lvl4pPr>
            <a:lvl5pPr marL="976313" indent="-173038">
              <a:defRPr sz="160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p>
          <a:p>
            <a:pPr lvl="2"/>
            <a:endParaRPr lang="en-US" dirty="0" smtClean="0"/>
          </a:p>
        </p:txBody>
      </p:sp>
    </p:spTree>
    <p:extLst>
      <p:ext uri="{BB962C8B-B14F-4D97-AF65-F5344CB8AC3E}">
        <p14:creationId xmlns:p14="http://schemas.microsoft.com/office/powerpoint/2010/main" val="1689607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3" name="Rectangle 12"/>
          <p:cNvSpPr/>
          <p:nvPr userDrawn="1"/>
        </p:nvSpPr>
        <p:spPr>
          <a:xfrm rot="10800000">
            <a:off x="-7681" y="4045788"/>
            <a:ext cx="12196497" cy="2812209"/>
          </a:xfrm>
          <a:prstGeom prst="rect">
            <a:avLst/>
          </a:prstGeom>
          <a:gradFill flip="none" rotWithShape="1">
            <a:gsLst>
              <a:gs pos="0">
                <a:schemeClr val="tx2">
                  <a:lumMod val="60000"/>
                  <a:lumOff val="40000"/>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pic>
        <p:nvPicPr>
          <p:cNvPr id="18"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5554" r="16207" b="9539"/>
          <a:stretch/>
        </p:blipFill>
        <p:spPr bwMode="auto">
          <a:xfrm>
            <a:off x="0" y="1151067"/>
            <a:ext cx="12196507" cy="57069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7"/>
          <p:cNvSpPr>
            <a:spLocks noGrp="1"/>
          </p:cNvSpPr>
          <p:nvPr>
            <p:ph type="body" sz="quarter" idx="17"/>
          </p:nvPr>
        </p:nvSpPr>
        <p:spPr>
          <a:xfrm>
            <a:off x="6185647" y="1712259"/>
            <a:ext cx="5657103" cy="4476399"/>
          </a:xfrm>
        </p:spPr>
        <p:txBody>
          <a:bodyPr vert="horz" lIns="0" tIns="0" rIns="0" bIns="0" rtlCol="0">
            <a:noAutofit/>
          </a:bodyPr>
          <a:lstStyle>
            <a:lvl1pPr>
              <a:defRPr lang="en-US" dirty="0" smtClean="0">
                <a:solidFill>
                  <a:schemeClr val="tx1">
                    <a:lumMod val="75000"/>
                    <a:lumOff val="25000"/>
                  </a:schemeClr>
                </a:solidFill>
              </a:defRPr>
            </a:lvl1pPr>
            <a:lvl2pPr>
              <a:defRPr lang="en-US" dirty="0" smtClean="0">
                <a:solidFill>
                  <a:schemeClr val="tx1">
                    <a:lumMod val="75000"/>
                    <a:lumOff val="25000"/>
                  </a:schemeClr>
                </a:solidFill>
              </a:defRPr>
            </a:lvl2pPr>
            <a:lvl3pPr>
              <a:defRPr lang="en-US" dirty="0" smtClean="0">
                <a:solidFill>
                  <a:schemeClr val="tx1">
                    <a:lumMod val="75000"/>
                    <a:lumOff val="25000"/>
                  </a:schemeClr>
                </a:solidFill>
              </a:defRPr>
            </a:lvl3pPr>
            <a:lvl4pPr>
              <a:defRPr lang="en-US" dirty="0" smtClean="0">
                <a:solidFill>
                  <a:schemeClr val="tx1">
                    <a:lumMod val="75000"/>
                    <a:lumOff val="25000"/>
                  </a:schemeClr>
                </a:solidFill>
              </a:defRPr>
            </a:lvl4pPr>
            <a:lvl5pPr>
              <a:defRPr lang="en-US" dirty="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12" name="Rectangle 11"/>
          <p:cNvSpPr/>
          <p:nvPr userDrawn="1"/>
        </p:nvSpPr>
        <p:spPr>
          <a:xfrm flipV="1">
            <a:off x="0" y="6787016"/>
            <a:ext cx="12188825"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5" descr="C:\Users\andrewg\Desktop\13-4125\logos\large_cloud_v6_longerPause-12.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p:cNvSpPr>
            <a:spLocks noGrp="1"/>
          </p:cNvSpPr>
          <p:nvPr>
            <p:ph type="title"/>
          </p:nvPr>
        </p:nvSpPr>
        <p:spPr>
          <a:xfrm>
            <a:off x="357934" y="60147"/>
            <a:ext cx="11474823" cy="854253"/>
          </a:xfrm>
        </p:spPr>
        <p:txBody>
          <a:bodyPr lIns="0" tIns="0" rIns="0" bIns="0" anchor="b">
            <a:noAutofit/>
          </a:bodyPr>
          <a:lstStyle>
            <a:lvl1pPr algn="l">
              <a:lnSpc>
                <a:spcPct val="80000"/>
              </a:lnSpc>
              <a:defRPr sz="3200" b="1" spc="-80" baseline="0">
                <a:solidFill>
                  <a:schemeClr val="tx2"/>
                </a:solidFill>
              </a:defRPr>
            </a:lvl1pPr>
          </a:lstStyle>
          <a:p>
            <a:r>
              <a:rPr lang="en-US" dirty="0" smtClean="0"/>
              <a:t>Click to edit Master title style</a:t>
            </a:r>
            <a:endParaRPr lang="en-US" dirty="0"/>
          </a:p>
        </p:txBody>
      </p:sp>
      <p:sp>
        <p:nvSpPr>
          <p:cNvPr id="20" name="Text Placeholder 17"/>
          <p:cNvSpPr>
            <a:spLocks noGrp="1"/>
          </p:cNvSpPr>
          <p:nvPr>
            <p:ph type="body" sz="quarter" idx="18"/>
          </p:nvPr>
        </p:nvSpPr>
        <p:spPr>
          <a:xfrm>
            <a:off x="357934" y="1712259"/>
            <a:ext cx="5684278" cy="4474229"/>
          </a:xfrm>
        </p:spPr>
        <p:txBody>
          <a:bodyPr lIns="0" tIns="0" rIns="0" bIns="0">
            <a:noAutofit/>
          </a:bodyPr>
          <a:lstStyle>
            <a:lvl1pPr>
              <a:defRPr sz="2400">
                <a:solidFill>
                  <a:schemeClr val="tx1">
                    <a:lumMod val="75000"/>
                    <a:lumOff val="25000"/>
                  </a:schemeClr>
                </a:solidFill>
              </a:defRPr>
            </a:lvl1pPr>
            <a:lvl2pPr marL="457200" indent="-222250">
              <a:defRPr sz="2000">
                <a:solidFill>
                  <a:schemeClr val="tx1">
                    <a:lumMod val="75000"/>
                    <a:lumOff val="25000"/>
                  </a:schemeClr>
                </a:solidFill>
              </a:defRPr>
            </a:lvl2pPr>
            <a:lvl3pPr marL="630238" indent="-173038">
              <a:tabLst>
                <a:tab pos="692150" algn="l"/>
              </a:tabLst>
              <a:defRPr sz="1800">
                <a:solidFill>
                  <a:schemeClr val="tx1">
                    <a:lumMod val="75000"/>
                    <a:lumOff val="25000"/>
                  </a:schemeClr>
                </a:solidFill>
              </a:defRPr>
            </a:lvl3pPr>
            <a:lvl4pPr marL="803275" indent="-173038">
              <a:defRPr sz="1600">
                <a:solidFill>
                  <a:schemeClr val="tx1">
                    <a:lumMod val="75000"/>
                    <a:lumOff val="25000"/>
                  </a:schemeClr>
                </a:solidFill>
              </a:defRPr>
            </a:lvl4pPr>
            <a:lvl5pPr marL="976313" indent="-173038">
              <a:defRPr sz="160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21" name="Text Placeholder 3"/>
          <p:cNvSpPr>
            <a:spLocks noGrp="1"/>
          </p:cNvSpPr>
          <p:nvPr>
            <p:ph type="body" sz="quarter" idx="16"/>
          </p:nvPr>
        </p:nvSpPr>
        <p:spPr>
          <a:xfrm>
            <a:off x="357934" y="997609"/>
            <a:ext cx="11474824" cy="630238"/>
          </a:xfrm>
        </p:spPr>
        <p:txBody>
          <a:bodyPr lIns="0" tIns="0" rIns="0" bIns="0">
            <a:noAutofit/>
          </a:bodyPr>
          <a:lstStyle>
            <a:lvl1pPr marL="0" indent="0">
              <a:buNone/>
              <a:defRPr sz="2400">
                <a:solidFill>
                  <a:schemeClr val="tx1">
                    <a:lumMod val="75000"/>
                    <a:lumOff val="25000"/>
                  </a:schemeClr>
                </a:solidFill>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38123943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lumn">
    <p:spTree>
      <p:nvGrpSpPr>
        <p:cNvPr id="1" name=""/>
        <p:cNvGrpSpPr/>
        <p:nvPr/>
      </p:nvGrpSpPr>
      <p:grpSpPr>
        <a:xfrm>
          <a:off x="0" y="0"/>
          <a:ext cx="0" cy="0"/>
          <a:chOff x="0" y="0"/>
          <a:chExt cx="0" cy="0"/>
        </a:xfrm>
      </p:grpSpPr>
      <p:sp>
        <p:nvSpPr>
          <p:cNvPr id="17" name="Rectangle 16"/>
          <p:cNvSpPr/>
          <p:nvPr userDrawn="1"/>
        </p:nvSpPr>
        <p:spPr>
          <a:xfrm rot="10800000">
            <a:off x="-7681" y="4045788"/>
            <a:ext cx="12196497" cy="2812209"/>
          </a:xfrm>
          <a:prstGeom prst="rect">
            <a:avLst/>
          </a:prstGeom>
          <a:gradFill flip="none" rotWithShape="1">
            <a:gsLst>
              <a:gs pos="0">
                <a:schemeClr val="tx2">
                  <a:lumMod val="60000"/>
                  <a:lumOff val="40000"/>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pic>
        <p:nvPicPr>
          <p:cNvPr id="21"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5554" r="16207" b="9539"/>
          <a:stretch/>
        </p:blipFill>
        <p:spPr bwMode="auto">
          <a:xfrm>
            <a:off x="0" y="1151067"/>
            <a:ext cx="12196507" cy="57069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flipV="1">
            <a:off x="0" y="6787016"/>
            <a:ext cx="12188825"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5" descr="C:\Users\andrewg\Desktop\13-4125\logos\large_cloud_v6_longerPause-12.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p:cNvSpPr>
            <a:spLocks noGrp="1"/>
          </p:cNvSpPr>
          <p:nvPr>
            <p:ph type="title"/>
          </p:nvPr>
        </p:nvSpPr>
        <p:spPr>
          <a:xfrm>
            <a:off x="357934" y="60147"/>
            <a:ext cx="11474823" cy="854253"/>
          </a:xfrm>
        </p:spPr>
        <p:txBody>
          <a:bodyPr lIns="0" tIns="0" rIns="0" bIns="0" anchor="b">
            <a:noAutofit/>
          </a:bodyPr>
          <a:lstStyle>
            <a:lvl1pPr algn="l">
              <a:lnSpc>
                <a:spcPct val="80000"/>
              </a:lnSpc>
              <a:defRPr sz="3200" b="1" spc="-80" baseline="0">
                <a:solidFill>
                  <a:schemeClr val="tx2"/>
                </a:solidFill>
              </a:defRPr>
            </a:lvl1pPr>
          </a:lstStyle>
          <a:p>
            <a:r>
              <a:rPr lang="en-US" dirty="0" smtClean="0"/>
              <a:t>Click to edit Master title style</a:t>
            </a:r>
            <a:endParaRPr lang="en-US" dirty="0"/>
          </a:p>
        </p:txBody>
      </p:sp>
      <p:sp>
        <p:nvSpPr>
          <p:cNvPr id="22" name="Text Placeholder 17"/>
          <p:cNvSpPr>
            <a:spLocks noGrp="1"/>
          </p:cNvSpPr>
          <p:nvPr>
            <p:ph type="body" sz="quarter" idx="19"/>
          </p:nvPr>
        </p:nvSpPr>
        <p:spPr>
          <a:xfrm>
            <a:off x="360363" y="1712258"/>
            <a:ext cx="3738656" cy="4474230"/>
          </a:xfrm>
        </p:spPr>
        <p:txBody>
          <a:bodyPr lIns="0" tIns="0" rIns="0" bIns="0">
            <a:noAutofit/>
          </a:bodyPr>
          <a:lstStyle>
            <a:lvl1pPr>
              <a:defRPr sz="2400">
                <a:solidFill>
                  <a:schemeClr val="tx1">
                    <a:lumMod val="75000"/>
                    <a:lumOff val="25000"/>
                  </a:schemeClr>
                </a:solidFill>
              </a:defRPr>
            </a:lvl1pPr>
            <a:lvl2pPr marL="457200" indent="-222250">
              <a:defRPr sz="2000">
                <a:solidFill>
                  <a:schemeClr val="tx1">
                    <a:lumMod val="75000"/>
                    <a:lumOff val="25000"/>
                  </a:schemeClr>
                </a:solidFill>
              </a:defRPr>
            </a:lvl2pPr>
            <a:lvl3pPr marL="630238" indent="-173038">
              <a:tabLst>
                <a:tab pos="692150" algn="l"/>
              </a:tabLst>
              <a:defRPr sz="1800">
                <a:solidFill>
                  <a:schemeClr val="tx1">
                    <a:lumMod val="75000"/>
                    <a:lumOff val="25000"/>
                  </a:schemeClr>
                </a:solidFill>
              </a:defRPr>
            </a:lvl3pPr>
            <a:lvl4pPr marL="803275" indent="-173038">
              <a:defRPr sz="1600">
                <a:solidFill>
                  <a:schemeClr val="tx1">
                    <a:lumMod val="75000"/>
                    <a:lumOff val="25000"/>
                  </a:schemeClr>
                </a:solidFill>
              </a:defRPr>
            </a:lvl4pPr>
            <a:lvl5pPr marL="976313" indent="-173038">
              <a:defRPr sz="160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23" name="Text Placeholder 3"/>
          <p:cNvSpPr>
            <a:spLocks noGrp="1"/>
          </p:cNvSpPr>
          <p:nvPr>
            <p:ph type="body" sz="quarter" idx="16"/>
          </p:nvPr>
        </p:nvSpPr>
        <p:spPr>
          <a:xfrm>
            <a:off x="357934" y="997609"/>
            <a:ext cx="11474824" cy="630238"/>
          </a:xfrm>
        </p:spPr>
        <p:txBody>
          <a:bodyPr lIns="0" tIns="0" rIns="0" bIns="0">
            <a:noAutofit/>
          </a:bodyPr>
          <a:lstStyle>
            <a:lvl1pPr marL="0" indent="0">
              <a:buNone/>
              <a:defRPr sz="2400">
                <a:solidFill>
                  <a:schemeClr val="tx1">
                    <a:lumMod val="75000"/>
                    <a:lumOff val="25000"/>
                  </a:schemeClr>
                </a:solidFill>
              </a:defRPr>
            </a:lvl1pPr>
          </a:lstStyle>
          <a:p>
            <a:pPr lvl="0"/>
            <a:r>
              <a:rPr lang="en-US" dirty="0" smtClean="0"/>
              <a:t>Click to edit Master text styles</a:t>
            </a:r>
            <a:endParaRPr lang="en-US" dirty="0"/>
          </a:p>
        </p:txBody>
      </p:sp>
      <p:sp>
        <p:nvSpPr>
          <p:cNvPr id="24" name="Text Placeholder 17"/>
          <p:cNvSpPr>
            <a:spLocks noGrp="1"/>
          </p:cNvSpPr>
          <p:nvPr>
            <p:ph type="body" sz="quarter" idx="20"/>
          </p:nvPr>
        </p:nvSpPr>
        <p:spPr>
          <a:xfrm>
            <a:off x="4232229" y="1712258"/>
            <a:ext cx="3738656" cy="4474230"/>
          </a:xfrm>
        </p:spPr>
        <p:txBody>
          <a:bodyPr lIns="0" tIns="0" rIns="0" bIns="0">
            <a:noAutofit/>
          </a:bodyPr>
          <a:lstStyle>
            <a:lvl1pPr>
              <a:defRPr sz="2400">
                <a:solidFill>
                  <a:schemeClr val="tx1">
                    <a:lumMod val="75000"/>
                    <a:lumOff val="25000"/>
                  </a:schemeClr>
                </a:solidFill>
              </a:defRPr>
            </a:lvl1pPr>
            <a:lvl2pPr marL="457200" indent="-222250">
              <a:defRPr sz="2000">
                <a:solidFill>
                  <a:schemeClr val="tx1">
                    <a:lumMod val="75000"/>
                    <a:lumOff val="25000"/>
                  </a:schemeClr>
                </a:solidFill>
              </a:defRPr>
            </a:lvl2pPr>
            <a:lvl3pPr marL="630238" indent="-173038">
              <a:tabLst>
                <a:tab pos="692150" algn="l"/>
              </a:tabLst>
              <a:defRPr sz="1800">
                <a:solidFill>
                  <a:schemeClr val="tx1">
                    <a:lumMod val="75000"/>
                    <a:lumOff val="25000"/>
                  </a:schemeClr>
                </a:solidFill>
              </a:defRPr>
            </a:lvl3pPr>
            <a:lvl4pPr marL="803275" indent="-173038">
              <a:defRPr sz="1600">
                <a:solidFill>
                  <a:schemeClr val="tx1">
                    <a:lumMod val="75000"/>
                    <a:lumOff val="25000"/>
                  </a:schemeClr>
                </a:solidFill>
              </a:defRPr>
            </a:lvl4pPr>
            <a:lvl5pPr marL="976313" indent="-173038">
              <a:defRPr sz="160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25" name="Text Placeholder 17"/>
          <p:cNvSpPr>
            <a:spLocks noGrp="1"/>
          </p:cNvSpPr>
          <p:nvPr>
            <p:ph type="body" sz="quarter" idx="21"/>
          </p:nvPr>
        </p:nvSpPr>
        <p:spPr>
          <a:xfrm>
            <a:off x="8104094" y="1712258"/>
            <a:ext cx="3738656" cy="4474230"/>
          </a:xfrm>
        </p:spPr>
        <p:txBody>
          <a:bodyPr lIns="0" tIns="0" rIns="0" bIns="0">
            <a:noAutofit/>
          </a:bodyPr>
          <a:lstStyle>
            <a:lvl1pPr>
              <a:defRPr sz="2400">
                <a:solidFill>
                  <a:schemeClr val="tx1">
                    <a:lumMod val="75000"/>
                    <a:lumOff val="25000"/>
                  </a:schemeClr>
                </a:solidFill>
              </a:defRPr>
            </a:lvl1pPr>
            <a:lvl2pPr marL="457200" indent="-222250">
              <a:defRPr sz="2000">
                <a:solidFill>
                  <a:schemeClr val="tx1">
                    <a:lumMod val="75000"/>
                    <a:lumOff val="25000"/>
                  </a:schemeClr>
                </a:solidFill>
              </a:defRPr>
            </a:lvl2pPr>
            <a:lvl3pPr marL="630238" indent="-173038">
              <a:tabLst>
                <a:tab pos="692150" algn="l"/>
              </a:tabLst>
              <a:defRPr sz="1800">
                <a:solidFill>
                  <a:schemeClr val="tx1">
                    <a:lumMod val="75000"/>
                    <a:lumOff val="25000"/>
                  </a:schemeClr>
                </a:solidFill>
              </a:defRPr>
            </a:lvl3pPr>
            <a:lvl4pPr marL="803275" indent="-173038">
              <a:defRPr sz="1600">
                <a:solidFill>
                  <a:schemeClr val="tx1">
                    <a:lumMod val="75000"/>
                    <a:lumOff val="25000"/>
                  </a:schemeClr>
                </a:solidFill>
              </a:defRPr>
            </a:lvl4pPr>
            <a:lvl5pPr marL="976313" indent="-173038">
              <a:defRPr sz="160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Tree>
    <p:extLst>
      <p:ext uri="{BB962C8B-B14F-4D97-AF65-F5344CB8AC3E}">
        <p14:creationId xmlns:p14="http://schemas.microsoft.com/office/powerpoint/2010/main" val="17411747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lumn_titles">
    <p:spTree>
      <p:nvGrpSpPr>
        <p:cNvPr id="1" name=""/>
        <p:cNvGrpSpPr/>
        <p:nvPr/>
      </p:nvGrpSpPr>
      <p:grpSpPr>
        <a:xfrm>
          <a:off x="0" y="0"/>
          <a:ext cx="0" cy="0"/>
          <a:chOff x="0" y="0"/>
          <a:chExt cx="0" cy="0"/>
        </a:xfrm>
      </p:grpSpPr>
      <p:sp>
        <p:nvSpPr>
          <p:cNvPr id="23" name="Rectangle 22"/>
          <p:cNvSpPr/>
          <p:nvPr userDrawn="1"/>
        </p:nvSpPr>
        <p:spPr>
          <a:xfrm rot="10800000">
            <a:off x="-7681" y="4045788"/>
            <a:ext cx="12196497" cy="2812209"/>
          </a:xfrm>
          <a:prstGeom prst="rect">
            <a:avLst/>
          </a:prstGeom>
          <a:gradFill flip="none" rotWithShape="1">
            <a:gsLst>
              <a:gs pos="0">
                <a:schemeClr val="tx2">
                  <a:lumMod val="60000"/>
                  <a:lumOff val="40000"/>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pic>
        <p:nvPicPr>
          <p:cNvPr id="24"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5554" r="16207" b="9539"/>
          <a:stretch/>
        </p:blipFill>
        <p:spPr bwMode="auto">
          <a:xfrm>
            <a:off x="0" y="1151067"/>
            <a:ext cx="12196507" cy="5706933"/>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userDrawn="1"/>
        </p:nvSpPr>
        <p:spPr>
          <a:xfrm>
            <a:off x="360363" y="1646076"/>
            <a:ext cx="3774255" cy="746449"/>
          </a:xfrm>
          <a:prstGeom prst="roundRect">
            <a:avLst>
              <a:gd name="adj" fmla="val 9965"/>
            </a:avLst>
          </a:prstGeom>
          <a:gradFill>
            <a:gsLst>
              <a:gs pos="100000">
                <a:schemeClr val="tx2">
                  <a:lumMod val="75000"/>
                </a:schemeClr>
              </a:gs>
              <a:gs pos="0">
                <a:schemeClr val="tx2"/>
              </a:gs>
            </a:gsLst>
            <a:lin ang="5400000" scaled="0"/>
          </a:gradFill>
          <a:ln>
            <a:noFill/>
          </a:ln>
          <a:effectLst>
            <a:outerShdw blurRad="254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flipV="1">
            <a:off x="0" y="6787016"/>
            <a:ext cx="12188825"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1" name="Text Placeholder 2"/>
          <p:cNvSpPr>
            <a:spLocks noGrp="1"/>
          </p:cNvSpPr>
          <p:nvPr>
            <p:ph type="body" sz="quarter" idx="22"/>
          </p:nvPr>
        </p:nvSpPr>
        <p:spPr>
          <a:xfrm>
            <a:off x="360363" y="5530586"/>
            <a:ext cx="3738656" cy="65590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marL="0" indent="169863">
              <a:buFontTx/>
              <a:buBlip>
                <a:blip r:embed="rId3"/>
              </a:buBlip>
              <a:defRPr lang="en-US" sz="1600" baseline="0" dirty="0" smtClean="0">
                <a:solidFill>
                  <a:schemeClr val="accent1"/>
                </a:solidFill>
              </a:defRPr>
            </a:lvl1pPr>
            <a:lvl2pPr marL="225425" indent="0">
              <a:buNone/>
              <a:defRPr lang="en-US" sz="1800" dirty="0" smtClean="0">
                <a:solidFill>
                  <a:schemeClr val="tx1"/>
                </a:solidFill>
              </a:defRPr>
            </a:lvl2pPr>
            <a:lvl3pPr marL="742950" indent="0">
              <a:buNone/>
              <a:defRPr lang="en-US" dirty="0" smtClean="0">
                <a:solidFill>
                  <a:schemeClr val="tx1"/>
                </a:solidFill>
              </a:defRPr>
            </a:lvl3pPr>
            <a:lvl4pPr marL="1204912" indent="0">
              <a:buNone/>
              <a:defRPr lang="en-US" sz="1800" dirty="0" smtClean="0">
                <a:solidFill>
                  <a:schemeClr val="tx1"/>
                </a:solidFill>
              </a:defRPr>
            </a:lvl4pPr>
            <a:lvl5pPr marL="1657350" indent="0">
              <a:buNone/>
              <a:defRPr lang="en-US" sz="1800" dirty="0">
                <a:solidFill>
                  <a:schemeClr val="tx1"/>
                </a:solidFill>
              </a:defRPr>
            </a:lvl5pPr>
          </a:lstStyle>
          <a:p>
            <a:pPr marL="0" lvl="0">
              <a:lnSpc>
                <a:spcPct val="90000"/>
              </a:lnSpc>
              <a:spcAft>
                <a:spcPts val="1200"/>
              </a:spcAft>
              <a:buClr>
                <a:schemeClr val="accent4"/>
              </a:buClr>
            </a:pPr>
            <a:r>
              <a:rPr lang="en-US" dirty="0" smtClean="0"/>
              <a:t>Click to edit Master text styles</a:t>
            </a:r>
            <a:endParaRPr lang="en-US" dirty="0"/>
          </a:p>
        </p:txBody>
      </p:sp>
      <p:sp>
        <p:nvSpPr>
          <p:cNvPr id="32" name="Text Placeholder 2"/>
          <p:cNvSpPr>
            <a:spLocks noGrp="1"/>
          </p:cNvSpPr>
          <p:nvPr>
            <p:ph type="body" sz="quarter" idx="23"/>
          </p:nvPr>
        </p:nvSpPr>
        <p:spPr>
          <a:xfrm>
            <a:off x="4232229" y="5530586"/>
            <a:ext cx="3760424" cy="65590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marL="0" indent="169863">
              <a:buFontTx/>
              <a:buBlip>
                <a:blip r:embed="rId3"/>
              </a:buBlip>
              <a:defRPr lang="en-US" sz="1600" baseline="0" dirty="0" smtClean="0">
                <a:solidFill>
                  <a:schemeClr val="accent1"/>
                </a:solidFill>
              </a:defRPr>
            </a:lvl1pPr>
            <a:lvl2pPr marL="225425" indent="0">
              <a:buNone/>
              <a:defRPr lang="en-US" sz="1800" dirty="0" smtClean="0">
                <a:solidFill>
                  <a:schemeClr val="tx1"/>
                </a:solidFill>
              </a:defRPr>
            </a:lvl2pPr>
            <a:lvl3pPr marL="742950" indent="0">
              <a:buNone/>
              <a:defRPr lang="en-US" dirty="0" smtClean="0">
                <a:solidFill>
                  <a:schemeClr val="tx1"/>
                </a:solidFill>
              </a:defRPr>
            </a:lvl3pPr>
            <a:lvl4pPr marL="1204912" indent="0">
              <a:buNone/>
              <a:defRPr lang="en-US" sz="1800" dirty="0" smtClean="0">
                <a:solidFill>
                  <a:schemeClr val="tx1"/>
                </a:solidFill>
              </a:defRPr>
            </a:lvl4pPr>
            <a:lvl5pPr marL="1657350" indent="0">
              <a:buNone/>
              <a:defRPr lang="en-US" sz="1800" dirty="0">
                <a:solidFill>
                  <a:schemeClr val="tx1"/>
                </a:solidFill>
              </a:defRPr>
            </a:lvl5pPr>
          </a:lstStyle>
          <a:p>
            <a:pPr marL="0" lvl="0">
              <a:lnSpc>
                <a:spcPct val="90000"/>
              </a:lnSpc>
              <a:spcAft>
                <a:spcPts val="1200"/>
              </a:spcAft>
              <a:buClr>
                <a:schemeClr val="accent4"/>
              </a:buClr>
            </a:pPr>
            <a:r>
              <a:rPr lang="en-US" dirty="0" smtClean="0"/>
              <a:t>Click to edit Master text styles</a:t>
            </a:r>
            <a:endParaRPr lang="en-US" dirty="0"/>
          </a:p>
        </p:txBody>
      </p:sp>
      <p:sp>
        <p:nvSpPr>
          <p:cNvPr id="33" name="Text Placeholder 2"/>
          <p:cNvSpPr>
            <a:spLocks noGrp="1"/>
          </p:cNvSpPr>
          <p:nvPr>
            <p:ph type="body" sz="quarter" idx="24"/>
          </p:nvPr>
        </p:nvSpPr>
        <p:spPr>
          <a:xfrm>
            <a:off x="8104094" y="5530586"/>
            <a:ext cx="3728663" cy="65590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marL="0" indent="169863">
              <a:buFontTx/>
              <a:buBlip>
                <a:blip r:embed="rId3"/>
              </a:buBlip>
              <a:defRPr lang="en-US" sz="1600" baseline="0" dirty="0" smtClean="0">
                <a:solidFill>
                  <a:schemeClr val="accent1"/>
                </a:solidFill>
              </a:defRPr>
            </a:lvl1pPr>
            <a:lvl2pPr marL="225425" indent="0">
              <a:buNone/>
              <a:defRPr lang="en-US" sz="1800" dirty="0" smtClean="0">
                <a:solidFill>
                  <a:schemeClr val="tx1"/>
                </a:solidFill>
              </a:defRPr>
            </a:lvl2pPr>
            <a:lvl3pPr marL="742950" indent="0">
              <a:buNone/>
              <a:defRPr lang="en-US" dirty="0" smtClean="0">
                <a:solidFill>
                  <a:schemeClr val="tx1"/>
                </a:solidFill>
              </a:defRPr>
            </a:lvl3pPr>
            <a:lvl4pPr marL="1204912" indent="0">
              <a:buNone/>
              <a:defRPr lang="en-US" sz="1800" dirty="0" smtClean="0">
                <a:solidFill>
                  <a:schemeClr val="tx1"/>
                </a:solidFill>
              </a:defRPr>
            </a:lvl4pPr>
            <a:lvl5pPr marL="1657350" indent="0">
              <a:buNone/>
              <a:defRPr lang="en-US" sz="1800" dirty="0">
                <a:solidFill>
                  <a:schemeClr val="tx1"/>
                </a:solidFill>
              </a:defRPr>
            </a:lvl5pPr>
          </a:lstStyle>
          <a:p>
            <a:pPr marL="0" lvl="0">
              <a:lnSpc>
                <a:spcPct val="90000"/>
              </a:lnSpc>
              <a:spcAft>
                <a:spcPts val="1200"/>
              </a:spcAft>
              <a:buClr>
                <a:schemeClr val="accent4"/>
              </a:buClr>
            </a:pPr>
            <a:r>
              <a:rPr lang="en-US" dirty="0" smtClean="0"/>
              <a:t>Click to edit Master text styles</a:t>
            </a:r>
            <a:endParaRPr lang="en-US" dirty="0"/>
          </a:p>
        </p:txBody>
      </p:sp>
      <p:sp>
        <p:nvSpPr>
          <p:cNvPr id="5" name="Text Placeholder 4"/>
          <p:cNvSpPr>
            <a:spLocks noGrp="1"/>
          </p:cNvSpPr>
          <p:nvPr>
            <p:ph type="body" sz="quarter" idx="25"/>
          </p:nvPr>
        </p:nvSpPr>
        <p:spPr>
          <a:xfrm>
            <a:off x="360363" y="1646075"/>
            <a:ext cx="3774254" cy="746449"/>
          </a:xfrm>
        </p:spPr>
        <p:txBody>
          <a:bodyPr anchor="ctr"/>
          <a:lstStyle>
            <a:lvl1pPr marL="0" indent="0" algn="ctr">
              <a:buNone/>
              <a:defRPr lang="en-US" sz="2400" kern="1200" dirty="0" smtClean="0">
                <a:solidFill>
                  <a:schemeClr val="lt1"/>
                </a:solidFill>
                <a:latin typeface="+mn-lt"/>
                <a:ea typeface="+mn-ea"/>
                <a:cs typeface="+mn-cs"/>
              </a:defRPr>
            </a:lvl1pPr>
          </a:lstStyle>
          <a:p>
            <a:pPr lvl="0"/>
            <a:r>
              <a:rPr lang="en-US" dirty="0" smtClean="0"/>
              <a:t>Click to edit</a:t>
            </a:r>
            <a:endParaRPr lang="en-US" dirty="0"/>
          </a:p>
        </p:txBody>
      </p:sp>
      <p:sp>
        <p:nvSpPr>
          <p:cNvPr id="35" name="Rounded Rectangle 34"/>
          <p:cNvSpPr/>
          <p:nvPr userDrawn="1"/>
        </p:nvSpPr>
        <p:spPr>
          <a:xfrm>
            <a:off x="4207285" y="1646076"/>
            <a:ext cx="3774255" cy="746449"/>
          </a:xfrm>
          <a:prstGeom prst="roundRect">
            <a:avLst>
              <a:gd name="adj" fmla="val 9965"/>
            </a:avLst>
          </a:prstGeom>
          <a:gradFill>
            <a:gsLst>
              <a:gs pos="100000">
                <a:schemeClr val="tx2">
                  <a:lumMod val="75000"/>
                </a:schemeClr>
              </a:gs>
              <a:gs pos="0">
                <a:schemeClr val="tx2"/>
              </a:gs>
            </a:gsLst>
            <a:lin ang="5400000" scaled="0"/>
          </a:gradFill>
          <a:ln>
            <a:noFill/>
          </a:ln>
          <a:effectLst>
            <a:outerShdw blurRad="254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 Placeholder 4"/>
          <p:cNvSpPr>
            <a:spLocks noGrp="1"/>
          </p:cNvSpPr>
          <p:nvPr>
            <p:ph type="body" sz="quarter" idx="26"/>
          </p:nvPr>
        </p:nvSpPr>
        <p:spPr>
          <a:xfrm>
            <a:off x="4207285" y="1646075"/>
            <a:ext cx="3774254" cy="746449"/>
          </a:xfrm>
        </p:spPr>
        <p:txBody>
          <a:bodyPr anchor="ctr"/>
          <a:lstStyle>
            <a:lvl1pPr marL="0" indent="0" algn="ctr">
              <a:buNone/>
              <a:defRPr lang="en-US" sz="2400" kern="1200" dirty="0" smtClean="0">
                <a:solidFill>
                  <a:schemeClr val="lt1"/>
                </a:solidFill>
                <a:latin typeface="+mn-lt"/>
                <a:ea typeface="+mn-ea"/>
                <a:cs typeface="+mn-cs"/>
              </a:defRPr>
            </a:lvl1pPr>
          </a:lstStyle>
          <a:p>
            <a:pPr lvl="0"/>
            <a:r>
              <a:rPr lang="en-US" dirty="0" smtClean="0"/>
              <a:t>Click to edit</a:t>
            </a:r>
            <a:endParaRPr lang="en-US" dirty="0"/>
          </a:p>
        </p:txBody>
      </p:sp>
      <p:sp>
        <p:nvSpPr>
          <p:cNvPr id="37" name="Rounded Rectangle 36"/>
          <p:cNvSpPr/>
          <p:nvPr userDrawn="1"/>
        </p:nvSpPr>
        <p:spPr>
          <a:xfrm>
            <a:off x="8068495" y="1646076"/>
            <a:ext cx="3774255" cy="746449"/>
          </a:xfrm>
          <a:prstGeom prst="roundRect">
            <a:avLst>
              <a:gd name="adj" fmla="val 9965"/>
            </a:avLst>
          </a:prstGeom>
          <a:gradFill>
            <a:gsLst>
              <a:gs pos="100000">
                <a:schemeClr val="tx2">
                  <a:lumMod val="75000"/>
                </a:schemeClr>
              </a:gs>
              <a:gs pos="0">
                <a:schemeClr val="tx2"/>
              </a:gs>
            </a:gsLst>
            <a:lin ang="5400000" scaled="0"/>
          </a:gradFill>
          <a:ln>
            <a:noFill/>
          </a:ln>
          <a:effectLst>
            <a:outerShdw blurRad="254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4"/>
          <p:cNvSpPr>
            <a:spLocks noGrp="1"/>
          </p:cNvSpPr>
          <p:nvPr>
            <p:ph type="body" sz="quarter" idx="27"/>
          </p:nvPr>
        </p:nvSpPr>
        <p:spPr>
          <a:xfrm>
            <a:off x="8068495" y="1646075"/>
            <a:ext cx="3774254" cy="746449"/>
          </a:xfrm>
        </p:spPr>
        <p:txBody>
          <a:bodyPr anchor="ctr"/>
          <a:lstStyle>
            <a:lvl1pPr marL="0" indent="0" algn="ctr">
              <a:buNone/>
              <a:defRPr lang="en-US" sz="2400" kern="1200" dirty="0" smtClean="0">
                <a:solidFill>
                  <a:schemeClr val="lt1"/>
                </a:solidFill>
                <a:latin typeface="+mn-lt"/>
                <a:ea typeface="+mn-ea"/>
                <a:cs typeface="+mn-cs"/>
              </a:defRPr>
            </a:lvl1pPr>
          </a:lstStyle>
          <a:p>
            <a:pPr lvl="0"/>
            <a:r>
              <a:rPr lang="en-US" dirty="0" smtClean="0"/>
              <a:t>Click to edit</a:t>
            </a:r>
            <a:endParaRPr lang="en-US" dirty="0"/>
          </a:p>
        </p:txBody>
      </p:sp>
      <p:pic>
        <p:nvPicPr>
          <p:cNvPr id="22" name="Picture 5" descr="C:\Users\andrewg\Desktop\13-4125\logos\large_cloud_v6_longerPause-12.png"/>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p:cNvSpPr>
            <a:spLocks noGrp="1"/>
          </p:cNvSpPr>
          <p:nvPr>
            <p:ph type="title"/>
          </p:nvPr>
        </p:nvSpPr>
        <p:spPr>
          <a:xfrm>
            <a:off x="357934" y="60147"/>
            <a:ext cx="11474823" cy="854253"/>
          </a:xfrm>
        </p:spPr>
        <p:txBody>
          <a:bodyPr lIns="0" tIns="0" rIns="0" bIns="0" anchor="b">
            <a:noAutofit/>
          </a:bodyPr>
          <a:lstStyle>
            <a:lvl1pPr algn="l">
              <a:lnSpc>
                <a:spcPct val="80000"/>
              </a:lnSpc>
              <a:defRPr sz="3200" b="1" spc="-80" baseline="0">
                <a:solidFill>
                  <a:schemeClr val="tx2"/>
                </a:solidFill>
              </a:defRPr>
            </a:lvl1pPr>
          </a:lstStyle>
          <a:p>
            <a:r>
              <a:rPr lang="en-US" dirty="0" smtClean="0"/>
              <a:t>Click to edit Master title style</a:t>
            </a:r>
            <a:endParaRPr lang="en-US" dirty="0"/>
          </a:p>
        </p:txBody>
      </p:sp>
      <p:sp>
        <p:nvSpPr>
          <p:cNvPr id="25" name="Text Placeholder 3"/>
          <p:cNvSpPr>
            <a:spLocks noGrp="1"/>
          </p:cNvSpPr>
          <p:nvPr>
            <p:ph type="body" sz="quarter" idx="16"/>
          </p:nvPr>
        </p:nvSpPr>
        <p:spPr>
          <a:xfrm>
            <a:off x="357934" y="997609"/>
            <a:ext cx="11474824" cy="630238"/>
          </a:xfrm>
        </p:spPr>
        <p:txBody>
          <a:bodyPr lIns="0" tIns="0" rIns="0" bIns="0">
            <a:noAutofit/>
          </a:bodyPr>
          <a:lstStyle>
            <a:lvl1pPr marL="0" indent="0">
              <a:buNone/>
              <a:defRPr sz="2400">
                <a:solidFill>
                  <a:schemeClr val="tx1">
                    <a:lumMod val="75000"/>
                    <a:lumOff val="25000"/>
                  </a:schemeClr>
                </a:solidFill>
              </a:defRPr>
            </a:lvl1pPr>
          </a:lstStyle>
          <a:p>
            <a:pPr lvl="0"/>
            <a:r>
              <a:rPr lang="en-US" dirty="0" smtClean="0"/>
              <a:t>Click to edit Master text styles</a:t>
            </a:r>
            <a:endParaRPr lang="en-US" dirty="0"/>
          </a:p>
        </p:txBody>
      </p:sp>
      <p:sp>
        <p:nvSpPr>
          <p:cNvPr id="26" name="Text Placeholder 17"/>
          <p:cNvSpPr>
            <a:spLocks noGrp="1"/>
          </p:cNvSpPr>
          <p:nvPr>
            <p:ph type="body" sz="quarter" idx="19"/>
          </p:nvPr>
        </p:nvSpPr>
        <p:spPr>
          <a:xfrm>
            <a:off x="360363" y="2501153"/>
            <a:ext cx="3738656" cy="3685335"/>
          </a:xfrm>
        </p:spPr>
        <p:txBody>
          <a:bodyPr lIns="0" tIns="0" rIns="0" bIns="0">
            <a:noAutofit/>
          </a:bodyPr>
          <a:lstStyle>
            <a:lvl1pPr>
              <a:defRPr sz="2000">
                <a:solidFill>
                  <a:schemeClr val="tx1">
                    <a:lumMod val="75000"/>
                    <a:lumOff val="25000"/>
                  </a:schemeClr>
                </a:solidFill>
              </a:defRPr>
            </a:lvl1pPr>
            <a:lvl2pPr marL="457200" indent="-222250">
              <a:defRPr sz="1800">
                <a:solidFill>
                  <a:schemeClr val="tx1">
                    <a:lumMod val="75000"/>
                    <a:lumOff val="25000"/>
                  </a:schemeClr>
                </a:solidFill>
              </a:defRPr>
            </a:lvl2pPr>
            <a:lvl3pPr marL="630238" indent="-173038">
              <a:tabLst>
                <a:tab pos="692150" algn="l"/>
              </a:tabLst>
              <a:defRPr sz="1600">
                <a:solidFill>
                  <a:schemeClr val="tx1">
                    <a:lumMod val="75000"/>
                    <a:lumOff val="25000"/>
                  </a:schemeClr>
                </a:solidFill>
              </a:defRPr>
            </a:lvl3pPr>
            <a:lvl4pPr marL="803275" indent="-173038">
              <a:defRPr sz="1400">
                <a:solidFill>
                  <a:schemeClr val="tx1">
                    <a:lumMod val="75000"/>
                    <a:lumOff val="25000"/>
                  </a:schemeClr>
                </a:solidFill>
              </a:defRPr>
            </a:lvl4pPr>
            <a:lvl5pPr marL="976313" indent="-173038">
              <a:defRPr sz="140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27" name="Text Placeholder 17"/>
          <p:cNvSpPr>
            <a:spLocks noGrp="1"/>
          </p:cNvSpPr>
          <p:nvPr>
            <p:ph type="body" sz="quarter" idx="20"/>
          </p:nvPr>
        </p:nvSpPr>
        <p:spPr>
          <a:xfrm>
            <a:off x="4232229" y="2501153"/>
            <a:ext cx="3738656" cy="3685335"/>
          </a:xfrm>
        </p:spPr>
        <p:txBody>
          <a:bodyPr lIns="0" tIns="0" rIns="0" bIns="0">
            <a:noAutofit/>
          </a:bodyPr>
          <a:lstStyle>
            <a:lvl1pPr>
              <a:defRPr sz="2000">
                <a:solidFill>
                  <a:schemeClr val="tx1">
                    <a:lumMod val="75000"/>
                    <a:lumOff val="25000"/>
                  </a:schemeClr>
                </a:solidFill>
              </a:defRPr>
            </a:lvl1pPr>
            <a:lvl2pPr marL="457200" indent="-222250">
              <a:defRPr sz="1800">
                <a:solidFill>
                  <a:schemeClr val="tx1">
                    <a:lumMod val="75000"/>
                    <a:lumOff val="25000"/>
                  </a:schemeClr>
                </a:solidFill>
              </a:defRPr>
            </a:lvl2pPr>
            <a:lvl3pPr marL="630238" indent="-173038">
              <a:tabLst>
                <a:tab pos="692150" algn="l"/>
              </a:tabLst>
              <a:defRPr sz="1600">
                <a:solidFill>
                  <a:schemeClr val="tx1">
                    <a:lumMod val="75000"/>
                    <a:lumOff val="25000"/>
                  </a:schemeClr>
                </a:solidFill>
              </a:defRPr>
            </a:lvl3pPr>
            <a:lvl4pPr marL="803275" indent="-173038">
              <a:defRPr sz="1400">
                <a:solidFill>
                  <a:schemeClr val="tx1">
                    <a:lumMod val="75000"/>
                    <a:lumOff val="25000"/>
                  </a:schemeClr>
                </a:solidFill>
              </a:defRPr>
            </a:lvl4pPr>
            <a:lvl5pPr marL="976313" indent="-173038">
              <a:defRPr sz="140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28" name="Text Placeholder 17"/>
          <p:cNvSpPr>
            <a:spLocks noGrp="1"/>
          </p:cNvSpPr>
          <p:nvPr>
            <p:ph type="body" sz="quarter" idx="21"/>
          </p:nvPr>
        </p:nvSpPr>
        <p:spPr>
          <a:xfrm>
            <a:off x="8104094" y="2501153"/>
            <a:ext cx="3738656" cy="3685335"/>
          </a:xfrm>
        </p:spPr>
        <p:txBody>
          <a:bodyPr lIns="0" tIns="0" rIns="0" bIns="0">
            <a:noAutofit/>
          </a:bodyPr>
          <a:lstStyle>
            <a:lvl1pPr>
              <a:defRPr sz="2000">
                <a:solidFill>
                  <a:schemeClr val="tx1">
                    <a:lumMod val="75000"/>
                    <a:lumOff val="25000"/>
                  </a:schemeClr>
                </a:solidFill>
              </a:defRPr>
            </a:lvl1pPr>
            <a:lvl2pPr marL="457200" indent="-222250">
              <a:defRPr sz="1800">
                <a:solidFill>
                  <a:schemeClr val="tx1">
                    <a:lumMod val="75000"/>
                    <a:lumOff val="25000"/>
                  </a:schemeClr>
                </a:solidFill>
              </a:defRPr>
            </a:lvl2pPr>
            <a:lvl3pPr marL="630238" indent="-173038">
              <a:tabLst>
                <a:tab pos="692150" algn="l"/>
              </a:tabLst>
              <a:defRPr sz="1600">
                <a:solidFill>
                  <a:schemeClr val="tx1">
                    <a:lumMod val="75000"/>
                    <a:lumOff val="25000"/>
                  </a:schemeClr>
                </a:solidFill>
              </a:defRPr>
            </a:lvl3pPr>
            <a:lvl4pPr marL="803275" indent="-173038">
              <a:defRPr sz="1400">
                <a:solidFill>
                  <a:schemeClr val="tx1">
                    <a:lumMod val="75000"/>
                    <a:lumOff val="25000"/>
                  </a:schemeClr>
                </a:solidFill>
              </a:defRPr>
            </a:lvl4pPr>
            <a:lvl5pPr marL="976313" indent="-173038">
              <a:defRPr sz="140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Tree>
    <p:extLst>
      <p:ext uri="{BB962C8B-B14F-4D97-AF65-F5344CB8AC3E}">
        <p14:creationId xmlns:p14="http://schemas.microsoft.com/office/powerpoint/2010/main" val="28396746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4-column">
    <p:bg>
      <p:bgPr>
        <a:solidFill>
          <a:schemeClr val="tx2"/>
        </a:solidFill>
        <a:effectLst/>
      </p:bgPr>
    </p:bg>
    <p:spTree>
      <p:nvGrpSpPr>
        <p:cNvPr id="1" name=""/>
        <p:cNvGrpSpPr/>
        <p:nvPr/>
      </p:nvGrpSpPr>
      <p:grpSpPr>
        <a:xfrm>
          <a:off x="0" y="0"/>
          <a:ext cx="0" cy="0"/>
          <a:chOff x="0" y="0"/>
          <a:chExt cx="0" cy="0"/>
        </a:xfrm>
      </p:grpSpPr>
      <p:pic>
        <p:nvPicPr>
          <p:cNvPr id="5123" name="Picture 3" descr="C:\Users\andrew\Desktop\dbhdgf.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943"/>
            <a:ext cx="12188825" cy="68599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0"/>
            <a:ext cx="12188825" cy="6858000"/>
          </a:xfrm>
          <a:prstGeom prst="rect">
            <a:avLst/>
          </a:prstGeom>
          <a:blipFill dpi="0" rotWithShape="1">
            <a:blip r:embed="rId3" cstate="print">
              <a:alphaModFix amt="40000"/>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l="-18168" t="-1" r="-18496" b="-17107"/>
            </a:stretch>
          </a:blip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userDrawn="1"/>
        </p:nvSpPr>
        <p:spPr>
          <a:xfrm>
            <a:off x="0" y="0"/>
            <a:ext cx="12188825" cy="6858002"/>
          </a:xfrm>
          <a:prstGeom prst="rect">
            <a:avLst/>
          </a:prstGeom>
          <a:gradFill flip="none" rotWithShape="1">
            <a:gsLst>
              <a:gs pos="77000">
                <a:schemeClr val="tx2"/>
              </a:gs>
              <a:gs pos="27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2" descr="C:\Users\andrew\Desktop\blue.png"/>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t="10606" r="15101" b="20143"/>
          <a:stretch/>
        </p:blipFill>
        <p:spPr bwMode="auto">
          <a:xfrm>
            <a:off x="-7683" y="1151067"/>
            <a:ext cx="12196508" cy="25855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ndrew\Desktop\back.png"/>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t="28274" r="28254"/>
          <a:stretch/>
        </p:blipFill>
        <p:spPr bwMode="auto">
          <a:xfrm flipV="1">
            <a:off x="0" y="-1589"/>
            <a:ext cx="12188825" cy="685800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357934" y="60147"/>
            <a:ext cx="11474823" cy="854253"/>
          </a:xfrm>
        </p:spPr>
        <p:txBody>
          <a:bodyPr lIns="0" tIns="0" rIns="0" bIns="0" anchor="b">
            <a:noAutofit/>
          </a:bodyPr>
          <a:lstStyle>
            <a:lvl1pPr algn="l">
              <a:lnSpc>
                <a:spcPct val="80000"/>
              </a:lnSpc>
              <a:defRPr sz="3200" b="1" spc="-80" baseline="0">
                <a:solidFill>
                  <a:schemeClr val="bg1"/>
                </a:solidFill>
              </a:defRPr>
            </a:lvl1pPr>
          </a:lstStyle>
          <a:p>
            <a:r>
              <a:rPr lang="en-US" dirty="0" smtClean="0"/>
              <a:t>Click to edit Master title style</a:t>
            </a:r>
            <a:endParaRPr lang="en-US" dirty="0"/>
          </a:p>
        </p:txBody>
      </p:sp>
      <p:sp>
        <p:nvSpPr>
          <p:cNvPr id="11" name="Text Placeholder 3"/>
          <p:cNvSpPr>
            <a:spLocks noGrp="1"/>
          </p:cNvSpPr>
          <p:nvPr>
            <p:ph type="body" sz="quarter" idx="16"/>
          </p:nvPr>
        </p:nvSpPr>
        <p:spPr>
          <a:xfrm>
            <a:off x="357934" y="997609"/>
            <a:ext cx="11474824" cy="430393"/>
          </a:xfrm>
        </p:spPr>
        <p:txBody>
          <a:bodyPr lIns="0" tIns="0" rIns="0" bIns="0">
            <a:noAutofit/>
          </a:bodyPr>
          <a:lstStyle>
            <a:lvl1pPr marL="0" indent="0">
              <a:buNone/>
              <a:defRPr sz="2400">
                <a:solidFill>
                  <a:schemeClr val="bg1"/>
                </a:solidFill>
              </a:defRPr>
            </a:lvl1pPr>
          </a:lstStyle>
          <a:p>
            <a:pPr lvl="0"/>
            <a:r>
              <a:rPr lang="en-US" dirty="0" smtClean="0"/>
              <a:t>Click to edit Master text styles</a:t>
            </a:r>
            <a:endParaRPr lang="en-US" dirty="0"/>
          </a:p>
        </p:txBody>
      </p:sp>
      <p:sp>
        <p:nvSpPr>
          <p:cNvPr id="50" name="Rectangle 1"/>
          <p:cNvSpPr/>
          <p:nvPr userDrawn="1"/>
        </p:nvSpPr>
        <p:spPr>
          <a:xfrm>
            <a:off x="0" y="3736622"/>
            <a:ext cx="12183887" cy="3121378"/>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17"/>
          <p:cNvSpPr>
            <a:spLocks noGrp="1"/>
          </p:cNvSpPr>
          <p:nvPr>
            <p:ph type="body" sz="quarter" idx="13"/>
          </p:nvPr>
        </p:nvSpPr>
        <p:spPr>
          <a:xfrm>
            <a:off x="360362" y="1428002"/>
            <a:ext cx="2711118" cy="656217"/>
          </a:xfrm>
        </p:spPr>
        <p:txBody>
          <a:bodyPr lIns="0" tIns="0" rIns="0" bIns="0" anchor="ctr">
            <a:noAutofit/>
          </a:bodyPr>
          <a:lstStyle>
            <a:lvl1pPr marL="0" indent="0" algn="ctr">
              <a:buClr>
                <a:schemeClr val="bg1"/>
              </a:buClr>
              <a:buNone/>
              <a:defRPr lang="en-US" sz="1800" b="1" kern="1200" dirty="0">
                <a:solidFill>
                  <a:schemeClr val="bg1"/>
                </a:solidFill>
                <a:latin typeface="+mj-lt"/>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 styles</a:t>
            </a:r>
            <a:endParaRPr lang="en-US" dirty="0"/>
          </a:p>
        </p:txBody>
      </p:sp>
      <p:sp>
        <p:nvSpPr>
          <p:cNvPr id="52" name="Rectangle 51"/>
          <p:cNvSpPr/>
          <p:nvPr userDrawn="1"/>
        </p:nvSpPr>
        <p:spPr>
          <a:xfrm rot="10800000">
            <a:off x="-7681" y="4045788"/>
            <a:ext cx="12196497" cy="2812209"/>
          </a:xfrm>
          <a:prstGeom prst="rect">
            <a:avLst/>
          </a:prstGeom>
          <a:gradFill flip="none" rotWithShape="1">
            <a:gsLst>
              <a:gs pos="0">
                <a:schemeClr val="tx2">
                  <a:lumMod val="60000"/>
                  <a:lumOff val="40000"/>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pic>
        <p:nvPicPr>
          <p:cNvPr id="53" name="Picture 4" descr="C:\Users\andrew\Desktop\dryfgudf.png"/>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l="10980" t="43912" r="16207" b="9540"/>
          <a:stretch/>
        </p:blipFill>
        <p:spPr bwMode="auto">
          <a:xfrm>
            <a:off x="0" y="3729318"/>
            <a:ext cx="12196507" cy="3128682"/>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userDrawn="1"/>
        </p:nvSpPr>
        <p:spPr>
          <a:xfrm flipV="1">
            <a:off x="0" y="6787016"/>
            <a:ext cx="12188825"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 Placeholder 17"/>
          <p:cNvSpPr>
            <a:spLocks noGrp="1"/>
          </p:cNvSpPr>
          <p:nvPr>
            <p:ph type="body" sz="quarter" idx="17"/>
          </p:nvPr>
        </p:nvSpPr>
        <p:spPr>
          <a:xfrm>
            <a:off x="360363" y="3969098"/>
            <a:ext cx="2711116" cy="2217389"/>
          </a:xfrm>
        </p:spPr>
        <p:txBody>
          <a:bodyPr vert="horz" lIns="0" tIns="0" rIns="0" bIns="0" rtlCol="0">
            <a:noAutofit/>
          </a:bodyPr>
          <a:lstStyle>
            <a:lvl1pPr>
              <a:lnSpc>
                <a:spcPct val="100000"/>
              </a:lnSpc>
              <a:defRPr lang="en-US" sz="1800" dirty="0" smtClean="0">
                <a:solidFill>
                  <a:schemeClr val="tx1">
                    <a:lumMod val="75000"/>
                    <a:lumOff val="25000"/>
                  </a:schemeClr>
                </a:solidFill>
              </a:defRPr>
            </a:lvl1pPr>
            <a:lvl2pPr>
              <a:lnSpc>
                <a:spcPct val="100000"/>
              </a:lnSpc>
              <a:defRPr lang="en-US" sz="1600" dirty="0" smtClean="0">
                <a:solidFill>
                  <a:schemeClr val="tx1">
                    <a:lumMod val="75000"/>
                    <a:lumOff val="25000"/>
                  </a:schemeClr>
                </a:solidFill>
              </a:defRPr>
            </a:lvl2pPr>
            <a:lvl3pPr>
              <a:lnSpc>
                <a:spcPct val="100000"/>
              </a:lnSpc>
              <a:defRPr lang="en-US" sz="1400" dirty="0" smtClean="0">
                <a:solidFill>
                  <a:schemeClr val="tx1">
                    <a:lumMod val="75000"/>
                    <a:lumOff val="25000"/>
                  </a:schemeClr>
                </a:solidFill>
              </a:defRPr>
            </a:lvl3pPr>
            <a:lvl4pPr>
              <a:lnSpc>
                <a:spcPct val="100000"/>
              </a:lnSpc>
              <a:defRPr lang="en-US" sz="1200" dirty="0" smtClean="0">
                <a:solidFill>
                  <a:schemeClr val="tx1">
                    <a:lumMod val="75000"/>
                    <a:lumOff val="25000"/>
                  </a:schemeClr>
                </a:solidFill>
              </a:defRPr>
            </a:lvl4pPr>
            <a:lvl5pPr>
              <a:lnSpc>
                <a:spcPct val="100000"/>
              </a:lnSpc>
              <a:defRPr lang="en-US" sz="1200" dirty="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56" name="Text Placeholder 17"/>
          <p:cNvSpPr>
            <a:spLocks noGrp="1"/>
          </p:cNvSpPr>
          <p:nvPr>
            <p:ph type="body" sz="quarter" idx="18"/>
          </p:nvPr>
        </p:nvSpPr>
        <p:spPr>
          <a:xfrm>
            <a:off x="3284120" y="3969098"/>
            <a:ext cx="2711117" cy="2217389"/>
          </a:xfrm>
        </p:spPr>
        <p:txBody>
          <a:bodyPr vert="horz" lIns="0" tIns="0" rIns="0" bIns="0" rtlCol="0">
            <a:noAutofit/>
          </a:bodyPr>
          <a:lstStyle>
            <a:lvl1pPr>
              <a:lnSpc>
                <a:spcPct val="100000"/>
              </a:lnSpc>
              <a:defRPr lang="en-US" sz="1800" dirty="0" smtClean="0">
                <a:solidFill>
                  <a:schemeClr val="tx1">
                    <a:lumMod val="75000"/>
                    <a:lumOff val="25000"/>
                  </a:schemeClr>
                </a:solidFill>
              </a:defRPr>
            </a:lvl1pPr>
            <a:lvl2pPr>
              <a:lnSpc>
                <a:spcPct val="100000"/>
              </a:lnSpc>
              <a:defRPr lang="en-US" sz="1600" dirty="0" smtClean="0">
                <a:solidFill>
                  <a:schemeClr val="tx1">
                    <a:lumMod val="75000"/>
                    <a:lumOff val="25000"/>
                  </a:schemeClr>
                </a:solidFill>
              </a:defRPr>
            </a:lvl2pPr>
            <a:lvl3pPr>
              <a:lnSpc>
                <a:spcPct val="100000"/>
              </a:lnSpc>
              <a:defRPr lang="en-US" sz="1400" dirty="0" smtClean="0">
                <a:solidFill>
                  <a:schemeClr val="tx1">
                    <a:lumMod val="75000"/>
                    <a:lumOff val="25000"/>
                  </a:schemeClr>
                </a:solidFill>
              </a:defRPr>
            </a:lvl3pPr>
            <a:lvl4pPr>
              <a:lnSpc>
                <a:spcPct val="100000"/>
              </a:lnSpc>
              <a:defRPr lang="en-US" sz="1200" dirty="0" smtClean="0">
                <a:solidFill>
                  <a:schemeClr val="tx1">
                    <a:lumMod val="75000"/>
                    <a:lumOff val="25000"/>
                  </a:schemeClr>
                </a:solidFill>
              </a:defRPr>
            </a:lvl4pPr>
            <a:lvl5pPr>
              <a:lnSpc>
                <a:spcPct val="100000"/>
              </a:lnSpc>
              <a:defRPr lang="en-US" sz="1200" dirty="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57" name="Text Placeholder 17"/>
          <p:cNvSpPr>
            <a:spLocks noGrp="1"/>
          </p:cNvSpPr>
          <p:nvPr>
            <p:ph type="body" sz="quarter" idx="19"/>
          </p:nvPr>
        </p:nvSpPr>
        <p:spPr>
          <a:xfrm>
            <a:off x="6207878" y="3969098"/>
            <a:ext cx="2711115" cy="2217389"/>
          </a:xfrm>
        </p:spPr>
        <p:txBody>
          <a:bodyPr vert="horz" lIns="0" tIns="0" rIns="0" bIns="0" rtlCol="0">
            <a:noAutofit/>
          </a:bodyPr>
          <a:lstStyle>
            <a:lvl1pPr>
              <a:lnSpc>
                <a:spcPct val="100000"/>
              </a:lnSpc>
              <a:defRPr lang="en-US" sz="1800" dirty="0" smtClean="0">
                <a:solidFill>
                  <a:schemeClr val="tx1">
                    <a:lumMod val="75000"/>
                    <a:lumOff val="25000"/>
                  </a:schemeClr>
                </a:solidFill>
              </a:defRPr>
            </a:lvl1pPr>
            <a:lvl2pPr>
              <a:lnSpc>
                <a:spcPct val="100000"/>
              </a:lnSpc>
              <a:defRPr lang="en-US" sz="1600" dirty="0" smtClean="0">
                <a:solidFill>
                  <a:schemeClr val="tx1">
                    <a:lumMod val="75000"/>
                    <a:lumOff val="25000"/>
                  </a:schemeClr>
                </a:solidFill>
              </a:defRPr>
            </a:lvl2pPr>
            <a:lvl3pPr>
              <a:lnSpc>
                <a:spcPct val="100000"/>
              </a:lnSpc>
              <a:defRPr lang="en-US" sz="1400" dirty="0" smtClean="0">
                <a:solidFill>
                  <a:schemeClr val="tx1">
                    <a:lumMod val="75000"/>
                    <a:lumOff val="25000"/>
                  </a:schemeClr>
                </a:solidFill>
              </a:defRPr>
            </a:lvl3pPr>
            <a:lvl4pPr>
              <a:lnSpc>
                <a:spcPct val="100000"/>
              </a:lnSpc>
              <a:defRPr lang="en-US" sz="1200" dirty="0" smtClean="0">
                <a:solidFill>
                  <a:schemeClr val="tx1">
                    <a:lumMod val="75000"/>
                    <a:lumOff val="25000"/>
                  </a:schemeClr>
                </a:solidFill>
              </a:defRPr>
            </a:lvl4pPr>
            <a:lvl5pPr>
              <a:lnSpc>
                <a:spcPct val="100000"/>
              </a:lnSpc>
              <a:defRPr lang="en-US" sz="1200" dirty="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58" name="Text Placeholder 17"/>
          <p:cNvSpPr>
            <a:spLocks noGrp="1"/>
          </p:cNvSpPr>
          <p:nvPr>
            <p:ph type="body" sz="quarter" idx="20"/>
          </p:nvPr>
        </p:nvSpPr>
        <p:spPr>
          <a:xfrm>
            <a:off x="9131635" y="3969098"/>
            <a:ext cx="2711116" cy="2217389"/>
          </a:xfrm>
        </p:spPr>
        <p:txBody>
          <a:bodyPr vert="horz" lIns="0" tIns="0" rIns="0" bIns="0" rtlCol="0">
            <a:noAutofit/>
          </a:bodyPr>
          <a:lstStyle>
            <a:lvl1pPr>
              <a:lnSpc>
                <a:spcPct val="100000"/>
              </a:lnSpc>
              <a:defRPr lang="en-US" sz="1800" dirty="0" smtClean="0">
                <a:solidFill>
                  <a:schemeClr val="tx1">
                    <a:lumMod val="75000"/>
                    <a:lumOff val="25000"/>
                  </a:schemeClr>
                </a:solidFill>
              </a:defRPr>
            </a:lvl1pPr>
            <a:lvl2pPr>
              <a:lnSpc>
                <a:spcPct val="100000"/>
              </a:lnSpc>
              <a:defRPr lang="en-US" sz="1600" dirty="0" smtClean="0">
                <a:solidFill>
                  <a:schemeClr val="tx1">
                    <a:lumMod val="75000"/>
                    <a:lumOff val="25000"/>
                  </a:schemeClr>
                </a:solidFill>
              </a:defRPr>
            </a:lvl2pPr>
            <a:lvl3pPr>
              <a:lnSpc>
                <a:spcPct val="100000"/>
              </a:lnSpc>
              <a:defRPr lang="en-US" sz="1400" dirty="0" smtClean="0">
                <a:solidFill>
                  <a:schemeClr val="tx1">
                    <a:lumMod val="75000"/>
                    <a:lumOff val="25000"/>
                  </a:schemeClr>
                </a:solidFill>
              </a:defRPr>
            </a:lvl3pPr>
            <a:lvl4pPr>
              <a:lnSpc>
                <a:spcPct val="100000"/>
              </a:lnSpc>
              <a:defRPr lang="en-US" sz="1200" dirty="0" smtClean="0">
                <a:solidFill>
                  <a:schemeClr val="tx1">
                    <a:lumMod val="75000"/>
                    <a:lumOff val="25000"/>
                  </a:schemeClr>
                </a:solidFill>
              </a:defRPr>
            </a:lvl4pPr>
            <a:lvl5pPr>
              <a:lnSpc>
                <a:spcPct val="100000"/>
              </a:lnSpc>
              <a:defRPr lang="en-US" sz="1200" dirty="0">
                <a:solidFill>
                  <a:schemeClr val="tx1">
                    <a:lumMod val="75000"/>
                    <a:lumOff val="25000"/>
                  </a:schemeClr>
                </a:solidFill>
              </a:defRPr>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59" name="Text Placeholder 17"/>
          <p:cNvSpPr>
            <a:spLocks noGrp="1"/>
          </p:cNvSpPr>
          <p:nvPr>
            <p:ph type="body" sz="quarter" idx="21"/>
          </p:nvPr>
        </p:nvSpPr>
        <p:spPr>
          <a:xfrm>
            <a:off x="3284120" y="1428002"/>
            <a:ext cx="2711118" cy="656217"/>
          </a:xfrm>
        </p:spPr>
        <p:txBody>
          <a:bodyPr lIns="0" tIns="0" rIns="0" bIns="0" anchor="ctr">
            <a:noAutofit/>
          </a:bodyPr>
          <a:lstStyle>
            <a:lvl1pPr marL="0" indent="0" algn="ctr">
              <a:buClr>
                <a:schemeClr val="bg1"/>
              </a:buClr>
              <a:buNone/>
              <a:defRPr lang="en-US" sz="1800" b="1" kern="1200" dirty="0">
                <a:solidFill>
                  <a:schemeClr val="bg1"/>
                </a:solidFill>
                <a:latin typeface="+mj-lt"/>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 styles</a:t>
            </a:r>
            <a:endParaRPr lang="en-US" dirty="0"/>
          </a:p>
        </p:txBody>
      </p:sp>
      <p:sp>
        <p:nvSpPr>
          <p:cNvPr id="60" name="Text Placeholder 17"/>
          <p:cNvSpPr>
            <a:spLocks noGrp="1"/>
          </p:cNvSpPr>
          <p:nvPr>
            <p:ph type="body" sz="quarter" idx="22"/>
          </p:nvPr>
        </p:nvSpPr>
        <p:spPr>
          <a:xfrm>
            <a:off x="6207878" y="1428002"/>
            <a:ext cx="2711118" cy="656217"/>
          </a:xfrm>
        </p:spPr>
        <p:txBody>
          <a:bodyPr lIns="0" tIns="0" rIns="0" bIns="0" anchor="ctr">
            <a:noAutofit/>
          </a:bodyPr>
          <a:lstStyle>
            <a:lvl1pPr marL="0" indent="0" algn="ctr">
              <a:buClr>
                <a:schemeClr val="bg1"/>
              </a:buClr>
              <a:buNone/>
              <a:defRPr lang="en-US" sz="1800" b="1" kern="1200" dirty="0">
                <a:solidFill>
                  <a:schemeClr val="bg1"/>
                </a:solidFill>
                <a:latin typeface="+mj-lt"/>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 styles</a:t>
            </a:r>
            <a:endParaRPr lang="en-US" dirty="0"/>
          </a:p>
        </p:txBody>
      </p:sp>
      <p:sp>
        <p:nvSpPr>
          <p:cNvPr id="61" name="Text Placeholder 17"/>
          <p:cNvSpPr>
            <a:spLocks noGrp="1"/>
          </p:cNvSpPr>
          <p:nvPr>
            <p:ph type="body" sz="quarter" idx="23"/>
          </p:nvPr>
        </p:nvSpPr>
        <p:spPr>
          <a:xfrm>
            <a:off x="9131636" y="1428002"/>
            <a:ext cx="2711118" cy="656217"/>
          </a:xfrm>
        </p:spPr>
        <p:txBody>
          <a:bodyPr lIns="0" tIns="0" rIns="0" bIns="0" anchor="ctr">
            <a:noAutofit/>
          </a:bodyPr>
          <a:lstStyle>
            <a:lvl1pPr marL="0" indent="0" algn="ctr">
              <a:buClr>
                <a:schemeClr val="bg1"/>
              </a:buClr>
              <a:buNone/>
              <a:defRPr lang="en-US" sz="1800" b="1" kern="1200" dirty="0">
                <a:solidFill>
                  <a:schemeClr val="bg1"/>
                </a:solidFill>
                <a:latin typeface="+mj-lt"/>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 styles</a:t>
            </a:r>
            <a:endParaRPr lang="en-US" dirty="0"/>
          </a:p>
        </p:txBody>
      </p:sp>
      <p:sp>
        <p:nvSpPr>
          <p:cNvPr id="62" name="Picture Placeholder 4"/>
          <p:cNvSpPr>
            <a:spLocks noGrp="1"/>
          </p:cNvSpPr>
          <p:nvPr>
            <p:ph type="pic" sz="quarter" idx="24"/>
          </p:nvPr>
        </p:nvSpPr>
        <p:spPr>
          <a:xfrm>
            <a:off x="360363" y="2178756"/>
            <a:ext cx="2711116" cy="1478846"/>
          </a:xfrm>
        </p:spPr>
        <p:txBody>
          <a:bodyPr anchor="ctr"/>
          <a:lstStyle>
            <a:lvl1pPr marL="0" indent="0" algn="ctr">
              <a:buNone/>
              <a:defRPr sz="1800">
                <a:solidFill>
                  <a:schemeClr val="bg1"/>
                </a:solidFill>
              </a:defRPr>
            </a:lvl1pPr>
          </a:lstStyle>
          <a:p>
            <a:endParaRPr lang="en-US" dirty="0"/>
          </a:p>
        </p:txBody>
      </p:sp>
      <p:sp>
        <p:nvSpPr>
          <p:cNvPr id="63" name="Picture Placeholder 4"/>
          <p:cNvSpPr>
            <a:spLocks noGrp="1"/>
          </p:cNvSpPr>
          <p:nvPr>
            <p:ph type="pic" sz="quarter" idx="25"/>
          </p:nvPr>
        </p:nvSpPr>
        <p:spPr>
          <a:xfrm>
            <a:off x="3284120" y="2178756"/>
            <a:ext cx="2711116" cy="1478846"/>
          </a:xfrm>
        </p:spPr>
        <p:txBody>
          <a:bodyPr anchor="ctr"/>
          <a:lstStyle>
            <a:lvl1pPr marL="0" indent="0" algn="ctr">
              <a:buNone/>
              <a:defRPr sz="1800">
                <a:solidFill>
                  <a:schemeClr val="bg1"/>
                </a:solidFill>
              </a:defRPr>
            </a:lvl1pPr>
          </a:lstStyle>
          <a:p>
            <a:endParaRPr lang="en-US" dirty="0"/>
          </a:p>
        </p:txBody>
      </p:sp>
      <p:sp>
        <p:nvSpPr>
          <p:cNvPr id="64" name="Picture Placeholder 4"/>
          <p:cNvSpPr>
            <a:spLocks noGrp="1"/>
          </p:cNvSpPr>
          <p:nvPr>
            <p:ph type="pic" sz="quarter" idx="26"/>
          </p:nvPr>
        </p:nvSpPr>
        <p:spPr>
          <a:xfrm>
            <a:off x="6207877" y="2178756"/>
            <a:ext cx="2711116" cy="1478846"/>
          </a:xfrm>
        </p:spPr>
        <p:txBody>
          <a:bodyPr anchor="ctr"/>
          <a:lstStyle>
            <a:lvl1pPr marL="0" indent="0" algn="ctr">
              <a:buNone/>
              <a:defRPr sz="1800">
                <a:solidFill>
                  <a:schemeClr val="bg1"/>
                </a:solidFill>
              </a:defRPr>
            </a:lvl1pPr>
          </a:lstStyle>
          <a:p>
            <a:endParaRPr lang="en-US" dirty="0"/>
          </a:p>
        </p:txBody>
      </p:sp>
      <p:sp>
        <p:nvSpPr>
          <p:cNvPr id="65" name="Picture Placeholder 4"/>
          <p:cNvSpPr>
            <a:spLocks noGrp="1"/>
          </p:cNvSpPr>
          <p:nvPr>
            <p:ph type="pic" sz="quarter" idx="27"/>
          </p:nvPr>
        </p:nvSpPr>
        <p:spPr>
          <a:xfrm>
            <a:off x="9131634" y="2178756"/>
            <a:ext cx="2711116" cy="1478846"/>
          </a:xfrm>
        </p:spPr>
        <p:txBody>
          <a:bodyPr anchor="ctr"/>
          <a:lstStyle>
            <a:lvl1pPr marL="0" indent="0" algn="ctr">
              <a:buNone/>
              <a:defRPr sz="1800">
                <a:solidFill>
                  <a:schemeClr val="bg1"/>
                </a:solidFill>
              </a:defRPr>
            </a:lvl1pPr>
          </a:lstStyle>
          <a:p>
            <a:endParaRPr lang="en-US" dirty="0"/>
          </a:p>
        </p:txBody>
      </p:sp>
      <p:pic>
        <p:nvPicPr>
          <p:cNvPr id="66" name="Picture 5" descr="C:\Users\andrewg\Desktop\13-4125\logos\large_cloud_v6_longerPause-12.png"/>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1271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er_Hero_A">
    <p:bg>
      <p:bgPr>
        <a:solidFill>
          <a:schemeClr val="tx2"/>
        </a:solidFill>
        <a:effectLst/>
      </p:bgPr>
    </p:bg>
    <p:spTree>
      <p:nvGrpSpPr>
        <p:cNvPr id="1" name=""/>
        <p:cNvGrpSpPr/>
        <p:nvPr/>
      </p:nvGrpSpPr>
      <p:grpSpPr>
        <a:xfrm>
          <a:off x="0" y="0"/>
          <a:ext cx="0" cy="0"/>
          <a:chOff x="0" y="0"/>
          <a:chExt cx="0" cy="0"/>
        </a:xfrm>
      </p:grpSpPr>
      <p:sp>
        <p:nvSpPr>
          <p:cNvPr id="14" name="Rectangle 13"/>
          <p:cNvSpPr/>
          <p:nvPr userDrawn="1"/>
        </p:nvSpPr>
        <p:spPr>
          <a:xfrm>
            <a:off x="-4186" y="3717236"/>
            <a:ext cx="12193011" cy="314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 name="Rectangle 18"/>
          <p:cNvSpPr/>
          <p:nvPr userDrawn="1"/>
        </p:nvSpPr>
        <p:spPr>
          <a:xfrm rot="10800000">
            <a:off x="-7681" y="4045788"/>
            <a:ext cx="12196497" cy="2812209"/>
          </a:xfrm>
          <a:prstGeom prst="rect">
            <a:avLst/>
          </a:prstGeom>
          <a:gradFill flip="none" rotWithShape="1">
            <a:gsLst>
              <a:gs pos="0">
                <a:schemeClr val="tx2">
                  <a:lumMod val="60000"/>
                  <a:lumOff val="40000"/>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pic>
        <p:nvPicPr>
          <p:cNvPr id="21"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37217" r="16207" b="9538"/>
          <a:stretch/>
        </p:blipFill>
        <p:spPr bwMode="auto">
          <a:xfrm>
            <a:off x="0" y="3279228"/>
            <a:ext cx="12196507" cy="357877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userDrawn="1"/>
        </p:nvSpPr>
        <p:spPr>
          <a:xfrm flipV="1">
            <a:off x="0" y="6787016"/>
            <a:ext cx="12188825"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5" descr="C:\Users\andrewg\Desktop\13-4125\logos\large_cloud_v6_longerPause-12.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28"/>
          <p:cNvSpPr>
            <a:spLocks noGrp="1"/>
          </p:cNvSpPr>
          <p:nvPr>
            <p:ph type="body" sz="quarter" idx="20"/>
          </p:nvPr>
        </p:nvSpPr>
        <p:spPr>
          <a:xfrm>
            <a:off x="360364" y="4719145"/>
            <a:ext cx="5601411" cy="1472738"/>
          </a:xfrm>
          <a:extLst/>
        </p:spPr>
        <p:txBody>
          <a:bodyPr vert="horz" lIns="0" tIns="0" rIns="0" bIns="0" rtlCol="0">
            <a:noAutofit/>
          </a:bodyPr>
          <a:lstStyle>
            <a:lvl1pPr marL="168275" indent="-168275">
              <a:buFont typeface="Arial" panose="020B0604020202020204" pitchFamily="34" charset="0"/>
              <a:buChar char="•"/>
              <a:defRPr lang="en-US" sz="2000" dirty="0" smtClean="0"/>
            </a:lvl1pPr>
            <a:lvl2pPr>
              <a:defRPr lang="en-US" sz="1800" dirty="0" smtClean="0"/>
            </a:lvl2pPr>
            <a:lvl3pPr>
              <a:defRPr lang="en-US" sz="1600" dirty="0" smtClean="0"/>
            </a:lvl3pPr>
            <a:lvl4pPr>
              <a:defRPr lang="en-US" sz="1400" dirty="0" smtClean="0"/>
            </a:lvl4pPr>
            <a:lvl5pPr>
              <a:defRPr lang="en-US" sz="1400" dirty="0"/>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25" name="Text Placeholder 28"/>
          <p:cNvSpPr>
            <a:spLocks noGrp="1"/>
          </p:cNvSpPr>
          <p:nvPr>
            <p:ph type="body" sz="quarter" idx="21"/>
          </p:nvPr>
        </p:nvSpPr>
        <p:spPr>
          <a:xfrm>
            <a:off x="6241339" y="4719145"/>
            <a:ext cx="5601411" cy="1472738"/>
          </a:xfrm>
          <a:extLst/>
        </p:spPr>
        <p:txBody>
          <a:bodyPr vert="horz" lIns="0" tIns="0" rIns="0" bIns="0" rtlCol="0">
            <a:noAutofit/>
          </a:bodyPr>
          <a:lstStyle>
            <a:lvl1pPr marL="168275" indent="-168275">
              <a:buFont typeface="Arial" panose="020B0604020202020204" pitchFamily="34" charset="0"/>
              <a:buChar char="•"/>
              <a:defRPr lang="en-US" sz="2000" dirty="0" smtClean="0"/>
            </a:lvl1pPr>
            <a:lvl2pPr>
              <a:defRPr lang="en-US" sz="1800" dirty="0" smtClean="0"/>
            </a:lvl2pPr>
            <a:lvl3pPr>
              <a:defRPr lang="en-US" sz="1600" dirty="0" smtClean="0"/>
            </a:lvl3pPr>
            <a:lvl4pPr>
              <a:defRPr lang="en-US" sz="1400" dirty="0" smtClean="0"/>
            </a:lvl4pPr>
            <a:lvl5pPr>
              <a:defRPr lang="en-US" sz="1400" dirty="0"/>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18" name="Picture Placeholder 7"/>
          <p:cNvSpPr>
            <a:spLocks noGrp="1"/>
          </p:cNvSpPr>
          <p:nvPr>
            <p:ph type="pic" sz="quarter" idx="17" hasCustomPrompt="1"/>
          </p:nvPr>
        </p:nvSpPr>
        <p:spPr>
          <a:xfrm>
            <a:off x="5244353" y="0"/>
            <a:ext cx="6952154" cy="3717236"/>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a:t>
            </a:r>
          </a:p>
          <a:p>
            <a:r>
              <a:rPr lang="en-US" dirty="0" smtClean="0"/>
              <a:t>add photo</a:t>
            </a:r>
            <a:endParaRPr lang="en-US" dirty="0"/>
          </a:p>
        </p:txBody>
      </p:sp>
      <p:sp>
        <p:nvSpPr>
          <p:cNvPr id="10" name="Title 1"/>
          <p:cNvSpPr>
            <a:spLocks noGrp="1"/>
          </p:cNvSpPr>
          <p:nvPr>
            <p:ph type="title" hasCustomPrompt="1"/>
          </p:nvPr>
        </p:nvSpPr>
        <p:spPr>
          <a:xfrm>
            <a:off x="357934" y="3655260"/>
            <a:ext cx="11474823" cy="854253"/>
          </a:xfrm>
        </p:spPr>
        <p:txBody>
          <a:bodyPr lIns="0" tIns="0" rIns="0" bIns="0" anchor="b">
            <a:noAutofit/>
          </a:bodyPr>
          <a:lstStyle>
            <a:lvl1pPr algn="l">
              <a:lnSpc>
                <a:spcPct val="80000"/>
              </a:lnSpc>
              <a:defRPr sz="2800" b="1" spc="-80" baseline="0">
                <a:solidFill>
                  <a:schemeClr val="tx2"/>
                </a:solidFill>
              </a:defRPr>
            </a:lvl1pPr>
          </a:lstStyle>
          <a:p>
            <a:r>
              <a:rPr lang="en-US" dirty="0" smtClean="0"/>
              <a:t>Customer Hero slide</a:t>
            </a:r>
            <a:endParaRPr lang="en-US" dirty="0"/>
          </a:p>
        </p:txBody>
      </p:sp>
      <p:sp>
        <p:nvSpPr>
          <p:cNvPr id="27" name="Text Placeholder 3"/>
          <p:cNvSpPr>
            <a:spLocks noGrp="1"/>
          </p:cNvSpPr>
          <p:nvPr>
            <p:ph type="body" sz="quarter" idx="22" hasCustomPrompt="1"/>
          </p:nvPr>
        </p:nvSpPr>
        <p:spPr>
          <a:xfrm>
            <a:off x="-5034" y="0"/>
            <a:ext cx="8558241" cy="3717236"/>
          </a:xfrm>
          <a:custGeom>
            <a:avLst/>
            <a:gdLst>
              <a:gd name="connsiteX0" fmla="*/ 0 w 8516136"/>
              <a:gd name="connsiteY0" fmla="*/ 3717236 h 3717236"/>
              <a:gd name="connsiteX1" fmla="*/ 678098 w 8516136"/>
              <a:gd name="connsiteY1" fmla="*/ 0 h 3717236"/>
              <a:gd name="connsiteX2" fmla="*/ 8516136 w 8516136"/>
              <a:gd name="connsiteY2" fmla="*/ 0 h 3717236"/>
              <a:gd name="connsiteX3" fmla="*/ 7838038 w 8516136"/>
              <a:gd name="connsiteY3" fmla="*/ 3717236 h 3717236"/>
              <a:gd name="connsiteX4" fmla="*/ 0 w 8516136"/>
              <a:gd name="connsiteY4" fmla="*/ 3717236 h 3717236"/>
              <a:gd name="connsiteX0" fmla="*/ 1476 w 8517612"/>
              <a:gd name="connsiteY0" fmla="*/ 3717236 h 3717236"/>
              <a:gd name="connsiteX1" fmla="*/ 0 w 8517612"/>
              <a:gd name="connsiteY1" fmla="*/ 3558 h 3717236"/>
              <a:gd name="connsiteX2" fmla="*/ 8517612 w 8517612"/>
              <a:gd name="connsiteY2" fmla="*/ 0 h 3717236"/>
              <a:gd name="connsiteX3" fmla="*/ 7839514 w 8517612"/>
              <a:gd name="connsiteY3" fmla="*/ 3717236 h 3717236"/>
              <a:gd name="connsiteX4" fmla="*/ 1476 w 8517612"/>
              <a:gd name="connsiteY4" fmla="*/ 3717236 h 3717236"/>
              <a:gd name="connsiteX0" fmla="*/ 5034 w 8521170"/>
              <a:gd name="connsiteY0" fmla="*/ 3717236 h 3717236"/>
              <a:gd name="connsiteX1" fmla="*/ 0 w 8521170"/>
              <a:gd name="connsiteY1" fmla="*/ 0 h 3717236"/>
              <a:gd name="connsiteX2" fmla="*/ 8521170 w 8521170"/>
              <a:gd name="connsiteY2" fmla="*/ 0 h 3717236"/>
              <a:gd name="connsiteX3" fmla="*/ 7843072 w 8521170"/>
              <a:gd name="connsiteY3" fmla="*/ 3717236 h 3717236"/>
              <a:gd name="connsiteX4" fmla="*/ 5034 w 8521170"/>
              <a:gd name="connsiteY4" fmla="*/ 3717236 h 3717236"/>
              <a:gd name="connsiteX0" fmla="*/ 5034 w 8558241"/>
              <a:gd name="connsiteY0" fmla="*/ 3717236 h 3717236"/>
              <a:gd name="connsiteX1" fmla="*/ 0 w 8558241"/>
              <a:gd name="connsiteY1" fmla="*/ 0 h 3717236"/>
              <a:gd name="connsiteX2" fmla="*/ 8558241 w 8558241"/>
              <a:gd name="connsiteY2" fmla="*/ 0 h 3717236"/>
              <a:gd name="connsiteX3" fmla="*/ 7843072 w 8558241"/>
              <a:gd name="connsiteY3" fmla="*/ 3717236 h 3717236"/>
              <a:gd name="connsiteX4" fmla="*/ 5034 w 8558241"/>
              <a:gd name="connsiteY4" fmla="*/ 3717236 h 3717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241" h="3717236">
                <a:moveTo>
                  <a:pt x="5034" y="3717236"/>
                </a:moveTo>
                <a:lnTo>
                  <a:pt x="0" y="0"/>
                </a:lnTo>
                <a:lnTo>
                  <a:pt x="8558241" y="0"/>
                </a:lnTo>
                <a:lnTo>
                  <a:pt x="7843072" y="3717236"/>
                </a:lnTo>
                <a:lnTo>
                  <a:pt x="5034" y="3717236"/>
                </a:lnTo>
                <a:close/>
              </a:path>
            </a:pathLst>
          </a:custGeom>
          <a:gradFill flip="none" rotWithShape="1">
            <a:gsLst>
              <a:gs pos="0">
                <a:schemeClr val="tx2">
                  <a:alpha val="60000"/>
                </a:schemeClr>
              </a:gs>
              <a:gs pos="30000">
                <a:schemeClr val="tx2"/>
              </a:gs>
            </a:gsLst>
            <a:lin ang="11400000" scaled="0"/>
            <a:tileRect/>
          </a:gradFill>
        </p:spPr>
        <p:txBody>
          <a:bodyPr lIns="365760" tIns="0" rIns="0" bIns="2011680" anchor="b">
            <a:noAutofit/>
          </a:bodyPr>
          <a:lstStyle>
            <a:lvl1pPr marL="228600" indent="-228600">
              <a:lnSpc>
                <a:spcPct val="80000"/>
              </a:lnSpc>
              <a:spcBef>
                <a:spcPts val="0"/>
              </a:spcBef>
              <a:buNone/>
              <a:defRPr sz="3600" b="1" spc="-90" baseline="0">
                <a:solidFill>
                  <a:schemeClr val="bg1"/>
                </a:solidFill>
              </a:defRPr>
            </a:lvl1pPr>
          </a:lstStyle>
          <a:p>
            <a:pPr lvl="0"/>
            <a:r>
              <a:rPr lang="en-US" dirty="0" smtClean="0"/>
              <a:t>“Quote and/or section header placed here</a:t>
            </a:r>
            <a:endParaRPr lang="en-US" dirty="0"/>
          </a:p>
        </p:txBody>
      </p:sp>
      <p:sp>
        <p:nvSpPr>
          <p:cNvPr id="3" name="Picture Placeholder 2"/>
          <p:cNvSpPr>
            <a:spLocks noGrp="1"/>
          </p:cNvSpPr>
          <p:nvPr>
            <p:ph type="pic" sz="quarter" idx="19" hasCustomPrompt="1"/>
          </p:nvPr>
        </p:nvSpPr>
        <p:spPr>
          <a:xfrm>
            <a:off x="360364" y="2676718"/>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0" name="Text Placeholder 3"/>
          <p:cNvSpPr>
            <a:spLocks noGrp="1"/>
          </p:cNvSpPr>
          <p:nvPr>
            <p:ph type="body" sz="quarter" idx="18" hasCustomPrompt="1"/>
          </p:nvPr>
        </p:nvSpPr>
        <p:spPr>
          <a:xfrm>
            <a:off x="360364" y="1698171"/>
            <a:ext cx="7684819" cy="319274"/>
          </a:xfrm>
        </p:spPr>
        <p:txBody>
          <a:bodyPr lIns="274320" tIns="0" rIns="0" bIns="0" anchor="b">
            <a:noAutofit/>
          </a:bodyPr>
          <a:lstStyle>
            <a:lvl1pPr marL="0" indent="0">
              <a:buNone/>
              <a:defRPr sz="1600" b="0" baseline="0">
                <a:solidFill>
                  <a:schemeClr val="tx2">
                    <a:lumMod val="20000"/>
                    <a:lumOff val="80000"/>
                  </a:schemeClr>
                </a:solidFill>
              </a:defRPr>
            </a:lvl1pPr>
          </a:lstStyle>
          <a:p>
            <a:pPr lvl="0"/>
            <a:r>
              <a:rPr lang="en-US" dirty="0" smtClean="0"/>
              <a:t>Author/subtext here</a:t>
            </a:r>
            <a:endParaRPr lang="en-US" dirty="0"/>
          </a:p>
        </p:txBody>
      </p:sp>
    </p:spTree>
    <p:extLst>
      <p:ext uri="{BB962C8B-B14F-4D97-AF65-F5344CB8AC3E}">
        <p14:creationId xmlns:p14="http://schemas.microsoft.com/office/powerpoint/2010/main" val="9862055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7682" y="0"/>
            <a:ext cx="12204189" cy="3717236"/>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5" name="Rectangle 14"/>
          <p:cNvSpPr/>
          <p:nvPr userDrawn="1"/>
        </p:nvSpPr>
        <p:spPr>
          <a:xfrm rot="10800000">
            <a:off x="-7681" y="4045788"/>
            <a:ext cx="12196497" cy="2812209"/>
          </a:xfrm>
          <a:prstGeom prst="rect">
            <a:avLst/>
          </a:prstGeom>
          <a:gradFill flip="none" rotWithShape="1">
            <a:gsLst>
              <a:gs pos="0">
                <a:schemeClr val="tx2">
                  <a:lumMod val="60000"/>
                  <a:lumOff val="40000"/>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pic>
        <p:nvPicPr>
          <p:cNvPr id="16"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43733" r="16207" b="9539"/>
          <a:stretch/>
        </p:blipFill>
        <p:spPr bwMode="auto">
          <a:xfrm>
            <a:off x="-7682" y="3717236"/>
            <a:ext cx="12196507" cy="314076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357934" y="3655260"/>
            <a:ext cx="11474823" cy="854253"/>
          </a:xfrm>
        </p:spPr>
        <p:txBody>
          <a:bodyPr lIns="0" tIns="0" rIns="0" bIns="0" anchor="b">
            <a:noAutofit/>
          </a:bodyPr>
          <a:lstStyle>
            <a:lvl1pPr algn="l">
              <a:lnSpc>
                <a:spcPct val="80000"/>
              </a:lnSpc>
              <a:defRPr sz="2800" b="1" spc="-80" baseline="0">
                <a:solidFill>
                  <a:schemeClr val="tx2"/>
                </a:solidFill>
              </a:defRPr>
            </a:lvl1pPr>
          </a:lstStyle>
          <a:p>
            <a:r>
              <a:rPr lang="en-US" dirty="0" smtClean="0"/>
              <a:t>Customer Hero slide</a:t>
            </a:r>
            <a:endParaRPr lang="en-US" dirty="0"/>
          </a:p>
        </p:txBody>
      </p:sp>
      <p:pic>
        <p:nvPicPr>
          <p:cNvPr id="8" name="Picture 5" descr="C:\Users\andrewg\Desktop\13-4125\logos\large_cloud_v6_longerPause-12.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282024" y="6219643"/>
            <a:ext cx="711354" cy="53351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a:xfrm flipV="1">
            <a:off x="0" y="6787016"/>
            <a:ext cx="12188825" cy="70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9" name="Text Placeholder 28"/>
          <p:cNvSpPr>
            <a:spLocks noGrp="1"/>
          </p:cNvSpPr>
          <p:nvPr>
            <p:ph type="body" sz="quarter" idx="11"/>
          </p:nvPr>
        </p:nvSpPr>
        <p:spPr>
          <a:xfrm>
            <a:off x="360364" y="4719145"/>
            <a:ext cx="5601411" cy="1472738"/>
          </a:xfrm>
          <a:extLst/>
        </p:spPr>
        <p:txBody>
          <a:bodyPr vert="horz" lIns="0" tIns="0" rIns="0" bIns="0" rtlCol="0">
            <a:noAutofit/>
          </a:bodyPr>
          <a:lstStyle>
            <a:lvl1pPr marL="168275" indent="-168275">
              <a:buFont typeface="Arial" panose="020B0604020202020204" pitchFamily="34" charset="0"/>
              <a:buChar char="•"/>
              <a:defRPr lang="en-US" sz="2000" dirty="0" smtClean="0"/>
            </a:lvl1pPr>
            <a:lvl2pPr>
              <a:defRPr lang="en-US" sz="1800" dirty="0" smtClean="0"/>
            </a:lvl2pPr>
            <a:lvl3pPr>
              <a:defRPr lang="en-US" sz="1600" dirty="0" smtClean="0"/>
            </a:lvl3pPr>
            <a:lvl4pPr>
              <a:defRPr lang="en-US" sz="1400" dirty="0" smtClean="0"/>
            </a:lvl4pPr>
            <a:lvl5pPr>
              <a:defRPr lang="en-US" sz="1400" dirty="0"/>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13" name="Text Placeholder 28"/>
          <p:cNvSpPr>
            <a:spLocks noGrp="1"/>
          </p:cNvSpPr>
          <p:nvPr>
            <p:ph type="body" sz="quarter" idx="14"/>
          </p:nvPr>
        </p:nvSpPr>
        <p:spPr>
          <a:xfrm>
            <a:off x="6241339" y="4719145"/>
            <a:ext cx="5601411" cy="1472738"/>
          </a:xfrm>
          <a:extLst/>
        </p:spPr>
        <p:txBody>
          <a:bodyPr vert="horz" lIns="0" tIns="0" rIns="0" bIns="0" rtlCol="0">
            <a:noAutofit/>
          </a:bodyPr>
          <a:lstStyle>
            <a:lvl1pPr marL="168275" indent="-168275">
              <a:buFont typeface="Arial" panose="020B0604020202020204" pitchFamily="34" charset="0"/>
              <a:buChar char="•"/>
              <a:defRPr lang="en-US" sz="2000" dirty="0" smtClean="0"/>
            </a:lvl1pPr>
            <a:lvl2pPr>
              <a:defRPr lang="en-US" sz="1800" dirty="0" smtClean="0"/>
            </a:lvl2pPr>
            <a:lvl3pPr>
              <a:defRPr lang="en-US" sz="1600" dirty="0" smtClean="0"/>
            </a:lvl3pPr>
            <a:lvl4pPr>
              <a:defRPr lang="en-US" sz="1400" dirty="0" smtClean="0"/>
            </a:lvl4pPr>
            <a:lvl5pPr>
              <a:defRPr lang="en-US" sz="1400" dirty="0"/>
            </a:lvl5p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
        <p:nvSpPr>
          <p:cNvPr id="3" name="Picture Placeholder 2"/>
          <p:cNvSpPr>
            <a:spLocks noGrp="1"/>
          </p:cNvSpPr>
          <p:nvPr>
            <p:ph type="pic" sz="quarter" idx="19" hasCustomPrompt="1"/>
          </p:nvPr>
        </p:nvSpPr>
        <p:spPr>
          <a:xfrm>
            <a:off x="360364" y="2676718"/>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12" name="Text Placeholder 3"/>
          <p:cNvSpPr>
            <a:spLocks noGrp="1"/>
          </p:cNvSpPr>
          <p:nvPr>
            <p:ph type="body" sz="quarter" idx="16" hasCustomPrompt="1"/>
          </p:nvPr>
        </p:nvSpPr>
        <p:spPr>
          <a:xfrm>
            <a:off x="6241339" y="2022889"/>
            <a:ext cx="5955168" cy="987963"/>
          </a:xfrm>
          <a:solidFill>
            <a:schemeClr val="tx2"/>
          </a:solidFill>
        </p:spPr>
        <p:txBody>
          <a:bodyPr lIns="182880" tIns="365760" rIns="0" bIns="365760" anchor="b">
            <a:spAutoFit/>
          </a:bodyPr>
          <a:lstStyle>
            <a:lvl1pPr marL="111125" indent="-111125">
              <a:lnSpc>
                <a:spcPct val="90000"/>
              </a:lnSpc>
              <a:spcBef>
                <a:spcPts val="0"/>
              </a:spcBef>
              <a:buNone/>
              <a:defRPr sz="1800" b="1">
                <a:solidFill>
                  <a:schemeClr val="bg1"/>
                </a:solidFill>
              </a:defRPr>
            </a:lvl1pPr>
          </a:lstStyle>
          <a:p>
            <a:pPr lvl="0"/>
            <a:r>
              <a:rPr lang="en-US" dirty="0" smtClean="0"/>
              <a:t>“Quote placed here”</a:t>
            </a:r>
            <a:endParaRPr lang="en-US" dirty="0"/>
          </a:p>
        </p:txBody>
      </p:sp>
      <p:sp>
        <p:nvSpPr>
          <p:cNvPr id="20" name="Text Placeholder 3"/>
          <p:cNvSpPr>
            <a:spLocks noGrp="1"/>
          </p:cNvSpPr>
          <p:nvPr>
            <p:ph type="body" sz="quarter" idx="18" hasCustomPrompt="1"/>
          </p:nvPr>
        </p:nvSpPr>
        <p:spPr>
          <a:xfrm>
            <a:off x="6409137" y="2618966"/>
            <a:ext cx="5433838" cy="249231"/>
          </a:xfrm>
        </p:spPr>
        <p:txBody>
          <a:bodyPr lIns="146304" tIns="0" rIns="0" bIns="0" anchor="b">
            <a:noAutofit/>
          </a:bodyPr>
          <a:lstStyle>
            <a:lvl1pPr marL="0" indent="0">
              <a:buNone/>
              <a:defRPr sz="1400" b="0" baseline="0">
                <a:solidFill>
                  <a:schemeClr val="tx2">
                    <a:lumMod val="20000"/>
                    <a:lumOff val="80000"/>
                  </a:schemeClr>
                </a:solidFill>
              </a:defRPr>
            </a:lvl1pPr>
          </a:lstStyle>
          <a:p>
            <a:pPr lvl="0"/>
            <a:r>
              <a:rPr lang="en-US" dirty="0" smtClean="0"/>
              <a:t>Author/subtext here</a:t>
            </a:r>
            <a:endParaRPr lang="en-US" dirty="0"/>
          </a:p>
        </p:txBody>
      </p:sp>
    </p:spTree>
    <p:extLst>
      <p:ext uri="{BB962C8B-B14F-4D97-AF65-F5344CB8AC3E}">
        <p14:creationId xmlns:p14="http://schemas.microsoft.com/office/powerpoint/2010/main" val="1651114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7934" y="6357"/>
            <a:ext cx="11592766" cy="908043"/>
          </a:xfrm>
          <a:prstGeom prst="rect">
            <a:avLst/>
          </a:prstGeom>
          <a:effectLst/>
        </p:spPr>
        <p:txBody>
          <a:bodyPr vert="horz" lIns="0" tIns="0" rIns="0" bIns="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7934" y="1712259"/>
            <a:ext cx="11484816" cy="4555191"/>
          </a:xfrm>
          <a:prstGeom prst="rect">
            <a:avLst/>
          </a:prstGeom>
        </p:spPr>
        <p:txBody>
          <a:bodyPr vert="horz" lIns="0" tIns="0" rIns="0" bIns="0" rtlCol="0">
            <a:noAutofit/>
          </a:bodyPr>
          <a:lstStyle/>
          <a:p>
            <a:pPr lvl="0"/>
            <a:r>
              <a:rPr lang="en-US" dirty="0" smtClean="0"/>
              <a:t>Click to edit Master text styles</a:t>
            </a:r>
          </a:p>
          <a:p>
            <a:pPr marL="457200" lvl="1" indent="-222250"/>
            <a:r>
              <a:rPr lang="en-US" dirty="0" smtClean="0"/>
              <a:t>Second level</a:t>
            </a:r>
          </a:p>
          <a:p>
            <a:pPr marL="630238" lvl="2" indent="-173038">
              <a:tabLst>
                <a:tab pos="692150" algn="l"/>
              </a:tabLst>
            </a:pPr>
            <a:r>
              <a:rPr lang="en-US" dirty="0" smtClean="0"/>
              <a:t>Third level</a:t>
            </a:r>
          </a:p>
          <a:p>
            <a:pPr marL="803275" lvl="3" indent="-173038"/>
            <a:r>
              <a:rPr lang="en-US" dirty="0" smtClean="0"/>
              <a:t>Fourth level</a:t>
            </a:r>
          </a:p>
          <a:p>
            <a:pPr marL="976313" lvl="4" indent="-173038"/>
            <a:r>
              <a:rPr lang="en-US" dirty="0" smtClean="0"/>
              <a:t>Fifth level</a:t>
            </a:r>
            <a:endParaRPr lang="en-US" dirty="0"/>
          </a:p>
        </p:txBody>
      </p:sp>
    </p:spTree>
    <p:extLst>
      <p:ext uri="{BB962C8B-B14F-4D97-AF65-F5344CB8AC3E}">
        <p14:creationId xmlns:p14="http://schemas.microsoft.com/office/powerpoint/2010/main" val="765430984"/>
      </p:ext>
    </p:extLst>
  </p:cSld>
  <p:clrMap bg1="lt1" tx1="dk1" bg2="lt2" tx2="dk2" accent1="accent1" accent2="accent2" accent3="accent3" accent4="accent4" accent5="accent5" accent6="accent6" hlink="hlink" folHlink="folHlink"/>
  <p:sldLayoutIdLst>
    <p:sldLayoutId id="2147483745" r:id="rId1"/>
    <p:sldLayoutId id="2147483757" r:id="rId2"/>
    <p:sldLayoutId id="2147483732" r:id="rId3"/>
    <p:sldLayoutId id="2147483654" r:id="rId4"/>
    <p:sldLayoutId id="2147483686" r:id="rId5"/>
    <p:sldLayoutId id="2147483712" r:id="rId6"/>
    <p:sldLayoutId id="2147483751" r:id="rId7"/>
    <p:sldLayoutId id="2147483750" r:id="rId8"/>
    <p:sldLayoutId id="2147483748" r:id="rId9"/>
    <p:sldLayoutId id="2147483744" r:id="rId10"/>
    <p:sldLayoutId id="2147483740" r:id="rId11"/>
    <p:sldLayoutId id="2147483759" r:id="rId12"/>
    <p:sldLayoutId id="2147483746" r:id="rId13"/>
    <p:sldLayoutId id="2147483688" r:id="rId14"/>
    <p:sldLayoutId id="2147483753" r:id="rId15"/>
    <p:sldLayoutId id="2147483755" r:id="rId16"/>
    <p:sldLayoutId id="2147483756" r:id="rId17"/>
    <p:sldLayoutId id="2147483754" r:id="rId18"/>
    <p:sldLayoutId id="2147483760" r:id="rId19"/>
  </p:sldLayoutIdLst>
  <p:timing>
    <p:tnLst>
      <p:par>
        <p:cTn xmlns:p14="http://schemas.microsoft.com/office/powerpoint/2010/main" id="1" dur="indefinite" restart="never" nodeType="tmRoot"/>
      </p:par>
    </p:tnLst>
  </p:timing>
  <p:hf hdr="0" ftr="0" dt="0"/>
  <p:txStyles>
    <p:titleStyle>
      <a:lvl1pPr marL="0" algn="l" defTabSz="914400" rtl="0" eaLnBrk="1" latinLnBrk="0" hangingPunct="1">
        <a:lnSpc>
          <a:spcPct val="90000"/>
        </a:lnSpc>
        <a:spcBef>
          <a:spcPct val="0"/>
        </a:spcBef>
        <a:buNone/>
        <a:defRPr lang="en-US" sz="3200" b="1" kern="1200" spc="-80" baseline="0" dirty="0">
          <a:solidFill>
            <a:schemeClr val="tx2"/>
          </a:solidFill>
          <a:latin typeface="+mj-lt"/>
          <a:ea typeface="+mj-ea"/>
          <a:cs typeface="+mj-cs"/>
        </a:defRPr>
      </a:lvl1pPr>
    </p:titleStyle>
    <p:bodyStyle>
      <a:lvl1pPr marL="168275" indent="-168275" algn="l" defTabSz="914400" rtl="0" eaLnBrk="1" latinLnBrk="0" hangingPunct="1">
        <a:spcBef>
          <a:spcPct val="20000"/>
        </a:spcBef>
        <a:buClr>
          <a:schemeClr val="tx2"/>
        </a:buClr>
        <a:buSzPct val="80000"/>
        <a:buFont typeface="Arial" panose="020B0604020202020204" pitchFamily="34" charset="0"/>
        <a:buChar char="•"/>
        <a:defRPr lang="en-US" sz="2400" kern="1200" spc="-90" baseline="0" dirty="0" smtClean="0">
          <a:solidFill>
            <a:schemeClr val="tx1">
              <a:lumMod val="75000"/>
              <a:lumOff val="25000"/>
            </a:schemeClr>
          </a:solidFill>
          <a:latin typeface="+mn-lt"/>
          <a:ea typeface="+mn-ea"/>
          <a:cs typeface="+mn-cs"/>
        </a:defRPr>
      </a:lvl1pPr>
      <a:lvl2pPr marL="688975" indent="-231775" algn="l" defTabSz="914400" rtl="0" eaLnBrk="1" latinLnBrk="0" hangingPunct="1">
        <a:spcBef>
          <a:spcPct val="20000"/>
        </a:spcBef>
        <a:buClr>
          <a:schemeClr val="tx2"/>
        </a:buClr>
        <a:buSzPct val="80000"/>
        <a:buFont typeface="Arial" panose="020B0604020202020204" pitchFamily="34" charset="0"/>
        <a:buChar char="–"/>
        <a:defRPr lang="en-US" sz="2000" kern="1200" spc="-90" baseline="0" dirty="0" smtClean="0">
          <a:solidFill>
            <a:schemeClr val="tx1">
              <a:lumMod val="75000"/>
              <a:lumOff val="25000"/>
            </a:schemeClr>
          </a:solidFill>
          <a:latin typeface="+mn-lt"/>
          <a:ea typeface="+mn-ea"/>
          <a:cs typeface="+mn-cs"/>
        </a:defRPr>
      </a:lvl2pPr>
      <a:lvl3pPr marL="1085850" indent="-171450" algn="l" defTabSz="914400" rtl="0" eaLnBrk="1" latinLnBrk="0" hangingPunct="1">
        <a:spcBef>
          <a:spcPct val="20000"/>
        </a:spcBef>
        <a:buClr>
          <a:schemeClr val="tx2"/>
        </a:buClr>
        <a:buSzPct val="80000"/>
        <a:buFont typeface="Arial" panose="020B0604020202020204" pitchFamily="34" charset="0"/>
        <a:buChar char="•"/>
        <a:defRPr lang="en-US" sz="1800" kern="1200" spc="-90" baseline="0" dirty="0" smtClean="0">
          <a:solidFill>
            <a:schemeClr val="tx1">
              <a:lumMod val="75000"/>
              <a:lumOff val="25000"/>
            </a:schemeClr>
          </a:solidFill>
          <a:latin typeface="+mn-lt"/>
          <a:ea typeface="+mn-ea"/>
          <a:cs typeface="+mn-cs"/>
        </a:defRPr>
      </a:lvl3pPr>
      <a:lvl4pPr marL="1538288" indent="-166688" algn="l" defTabSz="914400" rtl="0" eaLnBrk="1" latinLnBrk="0" hangingPunct="1">
        <a:spcBef>
          <a:spcPct val="20000"/>
        </a:spcBef>
        <a:buClr>
          <a:schemeClr val="tx2"/>
        </a:buClr>
        <a:buSzPct val="80000"/>
        <a:buFont typeface="Arial" panose="020B0604020202020204" pitchFamily="34" charset="0"/>
        <a:buChar char="–"/>
        <a:defRPr lang="en-US" sz="1600" kern="1200" spc="-90" baseline="0" dirty="0" smtClean="0">
          <a:solidFill>
            <a:schemeClr val="tx1">
              <a:lumMod val="75000"/>
              <a:lumOff val="25000"/>
            </a:schemeClr>
          </a:solidFill>
          <a:latin typeface="+mn-lt"/>
          <a:ea typeface="+mn-ea"/>
          <a:cs typeface="+mn-cs"/>
        </a:defRPr>
      </a:lvl4pPr>
      <a:lvl5pPr marL="2000250" indent="-171450" algn="l" defTabSz="914400" rtl="0" eaLnBrk="1" latinLnBrk="0" hangingPunct="1">
        <a:spcBef>
          <a:spcPct val="20000"/>
        </a:spcBef>
        <a:buClr>
          <a:schemeClr val="tx2"/>
        </a:buClr>
        <a:buSzPct val="80000"/>
        <a:buFont typeface="Arial" panose="020B0604020202020204" pitchFamily="34" charset="0"/>
        <a:buChar char="»"/>
        <a:defRPr lang="en-US" sz="1600" kern="1200" spc="-90" baseline="0" dirty="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26" Type="http://schemas.openxmlformats.org/officeDocument/2006/relationships/image" Target="../media/image41.png"/><Relationship Id="rId27" Type="http://schemas.openxmlformats.org/officeDocument/2006/relationships/image" Target="../media/image42.png"/><Relationship Id="rId28" Type="http://schemas.openxmlformats.org/officeDocument/2006/relationships/image" Target="../media/image43.png"/><Relationship Id="rId29" Type="http://schemas.openxmlformats.org/officeDocument/2006/relationships/image" Target="../media/image44.png"/><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30" Type="http://schemas.openxmlformats.org/officeDocument/2006/relationships/image" Target="../media/image45.png"/><Relationship Id="rId31" Type="http://schemas.openxmlformats.org/officeDocument/2006/relationships/image" Target="../media/image46.png"/><Relationship Id="rId32" Type="http://schemas.openxmlformats.org/officeDocument/2006/relationships/image" Target="../media/image47.png"/><Relationship Id="rId9"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33" Type="http://schemas.openxmlformats.org/officeDocument/2006/relationships/image" Target="../media/image48.png"/><Relationship Id="rId34" Type="http://schemas.openxmlformats.org/officeDocument/2006/relationships/image" Target="../media/image49.png"/><Relationship Id="rId35" Type="http://schemas.openxmlformats.org/officeDocument/2006/relationships/image" Target="../media/image50.png"/><Relationship Id="rId36" Type="http://schemas.openxmlformats.org/officeDocument/2006/relationships/image" Target="../media/image51.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37" Type="http://schemas.openxmlformats.org/officeDocument/2006/relationships/image" Target="../media/image52.png"/><Relationship Id="rId38" Type="http://schemas.openxmlformats.org/officeDocument/2006/relationships/image" Target="../media/image53.png"/><Relationship Id="rId39" Type="http://schemas.openxmlformats.org/officeDocument/2006/relationships/image" Target="../media/image54.png"/><Relationship Id="rId40" Type="http://schemas.openxmlformats.org/officeDocument/2006/relationships/image" Target="../media/image55.png"/><Relationship Id="rId41" Type="http://schemas.openxmlformats.org/officeDocument/2006/relationships/image" Target="../media/image56.png"/><Relationship Id="rId42" Type="http://schemas.openxmlformats.org/officeDocument/2006/relationships/image" Target="../media/image57.png"/><Relationship Id="rId43" Type="http://schemas.openxmlformats.org/officeDocument/2006/relationships/image" Target="../media/image58.png"/><Relationship Id="rId44" Type="http://schemas.openxmlformats.org/officeDocument/2006/relationships/image" Target="../media/image59.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706893" y="0"/>
            <a:ext cx="4481932"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131" name="Line 3"/>
          <p:cNvSpPr>
            <a:spLocks noChangeShapeType="1"/>
          </p:cNvSpPr>
          <p:nvPr/>
        </p:nvSpPr>
        <p:spPr bwMode="auto">
          <a:xfrm flipH="1">
            <a:off x="9475701" y="625475"/>
            <a:ext cx="1433139" cy="627063"/>
          </a:xfrm>
          <a:prstGeom prst="line">
            <a:avLst/>
          </a:prstGeom>
          <a:noFill/>
          <a:ln w="15875"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133"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520797" y="342900"/>
            <a:ext cx="935588"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135" name="Line 7"/>
          <p:cNvSpPr>
            <a:spLocks noChangeShapeType="1"/>
          </p:cNvSpPr>
          <p:nvPr/>
        </p:nvSpPr>
        <p:spPr bwMode="auto">
          <a:xfrm rot="10800000">
            <a:off x="9561403" y="1258094"/>
            <a:ext cx="1678344" cy="738188"/>
          </a:xfrm>
          <a:prstGeom prst="line">
            <a:avLst/>
          </a:prstGeom>
          <a:noFill/>
          <a:ln w="15875"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137" name="Picture 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611668" y="2381250"/>
            <a:ext cx="6716550"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138" name="Oval 10"/>
          <p:cNvSpPr>
            <a:spLocks/>
          </p:cNvSpPr>
          <p:nvPr/>
        </p:nvSpPr>
        <p:spPr bwMode="auto">
          <a:xfrm>
            <a:off x="9095593" y="6461125"/>
            <a:ext cx="1443456" cy="390525"/>
          </a:xfrm>
          <a:prstGeom prst="ellipse">
            <a:avLst/>
          </a:prstGeom>
          <a:gradFill rotWithShape="0">
            <a:gsLst>
              <a:gs pos="0">
                <a:srgbClr val="000000">
                  <a:alpha val="42000"/>
                </a:srgbClr>
              </a:gs>
              <a:gs pos="100000">
                <a:srgbClr val="04296B">
                  <a:alpha val="0"/>
                </a:srgbClr>
              </a:gs>
            </a:gsLst>
            <a:path path="rect">
              <a:fillToRect l="50000" t="49998" r="50000" b="50002"/>
            </a:path>
          </a:gradFill>
          <a:ln>
            <a:noFill/>
          </a:ln>
          <a:extLst>
            <a:ext uri="{91240B29-F687-4f45-9708-019B960494DF}">
              <a14:hiddenLine xmlns:a14="http://schemas.microsoft.com/office/drawing/2010/main" w="25400" cap="flat">
                <a:solidFill>
                  <a:srgbClr val="000000">
                    <a:alpha val="42000"/>
                  </a:srgbClr>
                </a:solidFill>
                <a:miter lim="800000"/>
                <a:headEnd type="none" w="med" len="med"/>
                <a:tailEnd type="none" w="med" len="med"/>
              </a14:hiddenLine>
            </a:ext>
          </a:extLst>
        </p:spPr>
        <p:txBody>
          <a:bodyPr lIns="0" tIns="0" rIns="0" bIns="0"/>
          <a:lstStyle/>
          <a:p>
            <a:endParaRPr lang="en-US" dirty="0"/>
          </a:p>
        </p:txBody>
      </p:sp>
      <p:sp>
        <p:nvSpPr>
          <p:cNvPr id="48139" name="Line 11"/>
          <p:cNvSpPr>
            <a:spLocks noChangeShapeType="1"/>
          </p:cNvSpPr>
          <p:nvPr/>
        </p:nvSpPr>
        <p:spPr bwMode="auto">
          <a:xfrm flipH="1">
            <a:off x="8927362" y="4005263"/>
            <a:ext cx="1429172" cy="1236663"/>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40" name="Line 12"/>
          <p:cNvSpPr>
            <a:spLocks noChangeShapeType="1"/>
          </p:cNvSpPr>
          <p:nvPr/>
        </p:nvSpPr>
        <p:spPr bwMode="auto">
          <a:xfrm flipH="1">
            <a:off x="8925775" y="4941094"/>
            <a:ext cx="3128941" cy="300831"/>
          </a:xfrm>
          <a:prstGeom prst="line">
            <a:avLst/>
          </a:prstGeom>
          <a:noFill/>
          <a:ln w="635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141" name="Picture 1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703583" y="4371975"/>
            <a:ext cx="39359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142" name="Line 14"/>
          <p:cNvSpPr>
            <a:spLocks noChangeShapeType="1"/>
          </p:cNvSpPr>
          <p:nvPr/>
        </p:nvSpPr>
        <p:spPr bwMode="auto">
          <a:xfrm>
            <a:off x="10243851" y="3995738"/>
            <a:ext cx="1658505" cy="942975"/>
          </a:xfrm>
          <a:prstGeom prst="line">
            <a:avLst/>
          </a:prstGeom>
          <a:noFill/>
          <a:ln w="635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143" name="Picture 15"/>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077206" y="3895725"/>
            <a:ext cx="45390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144" name="Line 16"/>
          <p:cNvSpPr>
            <a:spLocks noChangeShapeType="1"/>
          </p:cNvSpPr>
          <p:nvPr/>
        </p:nvSpPr>
        <p:spPr bwMode="auto">
          <a:xfrm rot="10800000">
            <a:off x="8900382" y="5245893"/>
            <a:ext cx="3288443" cy="1534381"/>
          </a:xfrm>
          <a:prstGeom prst="line">
            <a:avLst/>
          </a:prstGeom>
          <a:noFill/>
          <a:ln w="635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148" name="Picture 20"/>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714113" y="4826631"/>
            <a:ext cx="1885459" cy="158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flat">
                <a:solidFill>
                  <a:srgbClr val="00EDFB"/>
                </a:solidFill>
                <a:miter lim="800000"/>
                <a:headEnd/>
                <a:tailEnd/>
              </a14:hiddenLine>
            </a:ext>
          </a:extLst>
        </p:spPr>
      </p:pic>
      <p:sp>
        <p:nvSpPr>
          <p:cNvPr id="48149" name="Line 21"/>
          <p:cNvSpPr>
            <a:spLocks noChangeShapeType="1"/>
          </p:cNvSpPr>
          <p:nvPr/>
        </p:nvSpPr>
        <p:spPr bwMode="auto">
          <a:xfrm>
            <a:off x="5713512" y="5091907"/>
            <a:ext cx="0" cy="1124744"/>
          </a:xfrm>
          <a:prstGeom prst="line">
            <a:avLst/>
          </a:prstGeom>
          <a:noFill/>
          <a:ln w="1905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156" name="Picture 28"/>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49236"/>
          <a:stretch/>
        </p:blipFill>
        <p:spPr bwMode="auto">
          <a:xfrm>
            <a:off x="2190180" y="0"/>
            <a:ext cx="67165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157" name="Line 29"/>
          <p:cNvSpPr>
            <a:spLocks noChangeShapeType="1"/>
          </p:cNvSpPr>
          <p:nvPr/>
        </p:nvSpPr>
        <p:spPr bwMode="auto">
          <a:xfrm flipH="1">
            <a:off x="11425437" y="3075755"/>
            <a:ext cx="763388" cy="502470"/>
          </a:xfrm>
          <a:prstGeom prst="line">
            <a:avLst/>
          </a:prstGeom>
          <a:noFill/>
          <a:ln w="635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62" name="Line 34"/>
          <p:cNvSpPr>
            <a:spLocks noChangeShapeType="1"/>
          </p:cNvSpPr>
          <p:nvPr/>
        </p:nvSpPr>
        <p:spPr bwMode="auto">
          <a:xfrm rot="10800000" flipH="1">
            <a:off x="5637332" y="1251744"/>
            <a:ext cx="1687867" cy="509588"/>
          </a:xfrm>
          <a:prstGeom prst="line">
            <a:avLst/>
          </a:prstGeom>
          <a:noFill/>
          <a:ln w="635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63" name="Line 35"/>
          <p:cNvSpPr>
            <a:spLocks noChangeShapeType="1"/>
          </p:cNvSpPr>
          <p:nvPr/>
        </p:nvSpPr>
        <p:spPr bwMode="auto">
          <a:xfrm rot="10800000">
            <a:off x="4635087" y="558800"/>
            <a:ext cx="126173" cy="698500"/>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64" name="Line 36"/>
          <p:cNvSpPr>
            <a:spLocks noChangeShapeType="1"/>
          </p:cNvSpPr>
          <p:nvPr/>
        </p:nvSpPr>
        <p:spPr bwMode="auto">
          <a:xfrm>
            <a:off x="6939537" y="827882"/>
            <a:ext cx="607854" cy="188913"/>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65" name="Line 37"/>
          <p:cNvSpPr>
            <a:spLocks noChangeShapeType="1"/>
          </p:cNvSpPr>
          <p:nvPr/>
        </p:nvSpPr>
        <p:spPr bwMode="auto">
          <a:xfrm>
            <a:off x="4793002" y="1289050"/>
            <a:ext cx="842743" cy="476250"/>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66" name="Line 38"/>
          <p:cNvSpPr>
            <a:spLocks noChangeShapeType="1"/>
          </p:cNvSpPr>
          <p:nvPr/>
        </p:nvSpPr>
        <p:spPr bwMode="auto">
          <a:xfrm rot="10800000" flipH="1">
            <a:off x="4748563" y="654844"/>
            <a:ext cx="658641" cy="792163"/>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67" name="Line 39"/>
          <p:cNvSpPr>
            <a:spLocks noChangeShapeType="1"/>
          </p:cNvSpPr>
          <p:nvPr/>
        </p:nvSpPr>
        <p:spPr bwMode="auto">
          <a:xfrm rot="10800000" flipH="1">
            <a:off x="6133297" y="256382"/>
            <a:ext cx="1172857" cy="604044"/>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68" name="Line 40"/>
          <p:cNvSpPr>
            <a:spLocks noChangeShapeType="1"/>
          </p:cNvSpPr>
          <p:nvPr/>
        </p:nvSpPr>
        <p:spPr bwMode="auto">
          <a:xfrm rot="10800000" flipH="1">
            <a:off x="6520546" y="427832"/>
            <a:ext cx="690383" cy="565944"/>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169" name="Picture 41"/>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097451" y="1135857"/>
            <a:ext cx="2412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170" name="Picture 42"/>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592622" y="532607"/>
            <a:ext cx="4594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nvGrpSpPr>
          <p:cNvPr id="48173" name="Group 45"/>
          <p:cNvGrpSpPr>
            <a:grpSpLocks/>
          </p:cNvGrpSpPr>
          <p:nvPr/>
        </p:nvGrpSpPr>
        <p:grpSpPr bwMode="auto">
          <a:xfrm>
            <a:off x="4459713" y="719932"/>
            <a:ext cx="571351" cy="1117600"/>
            <a:chOff x="0" y="0"/>
            <a:chExt cx="720" cy="1407"/>
          </a:xfrm>
        </p:grpSpPr>
        <p:pic>
          <p:nvPicPr>
            <p:cNvPr id="48171" name="Picture 43"/>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14" y="396"/>
              <a:ext cx="482" cy="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172" name="Picture 44"/>
            <p:cNvPicPr>
              <a:picLocks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0" y="223"/>
              <a:ext cx="720"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pic>
        <p:nvPicPr>
          <p:cNvPr id="48174" name="Picture 46"/>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 y="3898900"/>
            <a:ext cx="3174174" cy="300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175" name="Line 47"/>
          <p:cNvSpPr>
            <a:spLocks noChangeShapeType="1"/>
          </p:cNvSpPr>
          <p:nvPr/>
        </p:nvSpPr>
        <p:spPr bwMode="auto">
          <a:xfrm rot="10800000">
            <a:off x="965742" y="4330700"/>
            <a:ext cx="1831498" cy="1780382"/>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76" name="Line 48"/>
          <p:cNvSpPr>
            <a:spLocks noChangeShapeType="1"/>
          </p:cNvSpPr>
          <p:nvPr/>
        </p:nvSpPr>
        <p:spPr bwMode="auto">
          <a:xfrm rot="10800000" flipH="1">
            <a:off x="2046549" y="5690394"/>
            <a:ext cx="261075" cy="779463"/>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77" name="Line 49"/>
          <p:cNvSpPr>
            <a:spLocks noChangeShapeType="1"/>
          </p:cNvSpPr>
          <p:nvPr/>
        </p:nvSpPr>
        <p:spPr bwMode="auto">
          <a:xfrm rot="10800000" flipH="1">
            <a:off x="-1" y="5187950"/>
            <a:ext cx="362651" cy="502444"/>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78" name="Line 50"/>
          <p:cNvSpPr>
            <a:spLocks noChangeShapeType="1"/>
          </p:cNvSpPr>
          <p:nvPr/>
        </p:nvSpPr>
        <p:spPr bwMode="auto">
          <a:xfrm rot="10800000">
            <a:off x="1250625" y="6305550"/>
            <a:ext cx="837188" cy="187325"/>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79" name="Line 51"/>
          <p:cNvSpPr>
            <a:spLocks noChangeShapeType="1"/>
          </p:cNvSpPr>
          <p:nvPr/>
        </p:nvSpPr>
        <p:spPr bwMode="auto">
          <a:xfrm rot="10800000">
            <a:off x="368204" y="5219700"/>
            <a:ext cx="809414" cy="1153319"/>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180" name="Line 52"/>
          <p:cNvSpPr>
            <a:spLocks noChangeShapeType="1"/>
          </p:cNvSpPr>
          <p:nvPr/>
        </p:nvSpPr>
        <p:spPr bwMode="auto">
          <a:xfrm rot="10800000" flipH="1">
            <a:off x="834014" y="4305300"/>
            <a:ext cx="87290" cy="500857"/>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181" name="Picture 53"/>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552306" y="3771900"/>
            <a:ext cx="793543"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182" name="Picture 54"/>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99946" y="3644900"/>
            <a:ext cx="431688" cy="431800"/>
          </a:xfrm>
          <a:prstGeom prst="rect">
            <a:avLst/>
          </a:prstGeom>
          <a:noFill/>
          <a:ln>
            <a:noFill/>
          </a:ln>
          <a:effectLst>
            <a:outerShdw blurRad="330200" dist="342900" dir="3660001"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183" name="Picture 55"/>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158707" y="4106069"/>
            <a:ext cx="3109897"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184" name="Picture 56"/>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701492" y="4667250"/>
            <a:ext cx="279327"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185" name="Line 57"/>
          <p:cNvSpPr>
            <a:spLocks noChangeShapeType="1"/>
          </p:cNvSpPr>
          <p:nvPr/>
        </p:nvSpPr>
        <p:spPr bwMode="auto">
          <a:xfrm rot="10800000">
            <a:off x="407088" y="5156200"/>
            <a:ext cx="2625835" cy="1057275"/>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186" name="Picture 58"/>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636944" y="6010275"/>
            <a:ext cx="45390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nvGrpSpPr>
          <p:cNvPr id="48191" name="Group 63"/>
          <p:cNvGrpSpPr>
            <a:grpSpLocks/>
          </p:cNvGrpSpPr>
          <p:nvPr/>
        </p:nvGrpSpPr>
        <p:grpSpPr bwMode="auto">
          <a:xfrm>
            <a:off x="9471733" y="5835650"/>
            <a:ext cx="3595545" cy="1003300"/>
            <a:chOff x="0" y="0"/>
            <a:chExt cx="4531" cy="1264"/>
          </a:xfrm>
        </p:grpSpPr>
        <p:sp>
          <p:nvSpPr>
            <p:cNvPr id="48187" name="Oval 59"/>
            <p:cNvSpPr>
              <a:spLocks/>
            </p:cNvSpPr>
            <p:nvPr/>
          </p:nvSpPr>
          <p:spPr bwMode="auto">
            <a:xfrm>
              <a:off x="0" y="0"/>
              <a:ext cx="4531" cy="1264"/>
            </a:xfrm>
            <a:prstGeom prst="ellipse">
              <a:avLst/>
            </a:prstGeom>
            <a:gradFill rotWithShape="0">
              <a:gsLst>
                <a:gs pos="0">
                  <a:srgbClr val="04296B">
                    <a:alpha val="45000"/>
                  </a:srgbClr>
                </a:gs>
                <a:gs pos="100000">
                  <a:srgbClr val="04296B">
                    <a:alpha val="0"/>
                  </a:srgbClr>
                </a:gs>
              </a:gsLst>
              <a:path path="rect">
                <a:fillToRect l="50000" t="50000" r="50000" b="50000"/>
              </a:path>
            </a:gradFill>
            <a:ln>
              <a:noFill/>
            </a:ln>
            <a:extLst>
              <a:ext uri="{91240B29-F687-4f45-9708-019B960494DF}">
                <a14:hiddenLine xmlns:a14="http://schemas.microsoft.com/office/drawing/2010/main" w="25400" cap="flat">
                  <a:solidFill>
                    <a:srgbClr val="000000">
                      <a:alpha val="45000"/>
                    </a:srgbClr>
                  </a:solidFill>
                  <a:miter lim="800000"/>
                  <a:headEnd type="none" w="med" len="med"/>
                  <a:tailEnd type="none" w="med" len="med"/>
                </a14:hiddenLine>
              </a:ext>
            </a:extLst>
          </p:spPr>
          <p:txBody>
            <a:bodyPr lIns="0" tIns="0" rIns="0" bIns="0"/>
            <a:lstStyle/>
            <a:p>
              <a:endParaRPr lang="en-US" dirty="0"/>
            </a:p>
          </p:txBody>
        </p:sp>
        <p:sp>
          <p:nvSpPr>
            <p:cNvPr id="48188" name="Oval 60"/>
            <p:cNvSpPr>
              <a:spLocks/>
            </p:cNvSpPr>
            <p:nvPr/>
          </p:nvSpPr>
          <p:spPr bwMode="auto">
            <a:xfrm>
              <a:off x="269" y="496"/>
              <a:ext cx="1817" cy="458"/>
            </a:xfrm>
            <a:prstGeom prst="ellipse">
              <a:avLst/>
            </a:prstGeom>
            <a:gradFill rotWithShape="0">
              <a:gsLst>
                <a:gs pos="0">
                  <a:srgbClr val="000000">
                    <a:alpha val="67999"/>
                  </a:srgbClr>
                </a:gs>
                <a:gs pos="100000">
                  <a:srgbClr val="04296B">
                    <a:alpha val="0"/>
                  </a:srgbClr>
                </a:gs>
              </a:gsLst>
              <a:path path="rect">
                <a:fillToRect l="50000" t="50000" r="50000" b="50000"/>
              </a:path>
            </a:gradFill>
            <a:ln>
              <a:noFill/>
            </a:ln>
            <a:extLst>
              <a:ext uri="{91240B29-F687-4f45-9708-019B960494DF}">
                <a14:hiddenLine xmlns:a14="http://schemas.microsoft.com/office/drawing/2010/main" w="25400" cap="flat">
                  <a:solidFill>
                    <a:srgbClr val="000000">
                      <a:alpha val="67999"/>
                    </a:srgbClr>
                  </a:solidFill>
                  <a:miter lim="800000"/>
                  <a:headEnd type="none" w="med" len="med"/>
                  <a:tailEnd type="none" w="med" len="med"/>
                </a14:hiddenLine>
              </a:ext>
            </a:extLst>
          </p:spPr>
          <p:txBody>
            <a:bodyPr lIns="0" tIns="0" rIns="0" bIns="0"/>
            <a:lstStyle/>
            <a:p>
              <a:endParaRPr lang="en-US" dirty="0"/>
            </a:p>
          </p:txBody>
        </p:sp>
        <p:sp>
          <p:nvSpPr>
            <p:cNvPr id="48189" name="Oval 61"/>
            <p:cNvSpPr>
              <a:spLocks/>
            </p:cNvSpPr>
            <p:nvPr/>
          </p:nvSpPr>
          <p:spPr bwMode="auto">
            <a:xfrm>
              <a:off x="1430" y="524"/>
              <a:ext cx="1819" cy="492"/>
            </a:xfrm>
            <a:prstGeom prst="ellipse">
              <a:avLst/>
            </a:prstGeom>
            <a:gradFill rotWithShape="0">
              <a:gsLst>
                <a:gs pos="0">
                  <a:srgbClr val="000000">
                    <a:alpha val="42000"/>
                  </a:srgbClr>
                </a:gs>
                <a:gs pos="100000">
                  <a:srgbClr val="04296B">
                    <a:alpha val="0"/>
                  </a:srgbClr>
                </a:gs>
              </a:gsLst>
              <a:path path="rect">
                <a:fillToRect l="50000" t="49998" r="50000" b="50002"/>
              </a:path>
            </a:gradFill>
            <a:ln>
              <a:noFill/>
            </a:ln>
            <a:extLst>
              <a:ext uri="{91240B29-F687-4f45-9708-019B960494DF}">
                <a14:hiddenLine xmlns:a14="http://schemas.microsoft.com/office/drawing/2010/main" w="25400" cap="flat">
                  <a:solidFill>
                    <a:srgbClr val="000000">
                      <a:alpha val="42000"/>
                    </a:srgbClr>
                  </a:solidFill>
                  <a:miter lim="800000"/>
                  <a:headEnd type="none" w="med" len="med"/>
                  <a:tailEnd type="none" w="med" len="med"/>
                </a14:hiddenLine>
              </a:ext>
            </a:extLst>
          </p:spPr>
          <p:txBody>
            <a:bodyPr lIns="0" tIns="0" rIns="0" bIns="0"/>
            <a:lstStyle/>
            <a:p>
              <a:endParaRPr lang="en-US" dirty="0"/>
            </a:p>
          </p:txBody>
        </p:sp>
        <p:sp>
          <p:nvSpPr>
            <p:cNvPr id="48190" name="Oval 62"/>
            <p:cNvSpPr>
              <a:spLocks/>
            </p:cNvSpPr>
            <p:nvPr/>
          </p:nvSpPr>
          <p:spPr bwMode="auto">
            <a:xfrm>
              <a:off x="2087" y="471"/>
              <a:ext cx="1818" cy="491"/>
            </a:xfrm>
            <a:prstGeom prst="ellipse">
              <a:avLst/>
            </a:prstGeom>
            <a:gradFill rotWithShape="0">
              <a:gsLst>
                <a:gs pos="0">
                  <a:srgbClr val="04296B">
                    <a:alpha val="60999"/>
                  </a:srgbClr>
                </a:gs>
                <a:gs pos="100000">
                  <a:srgbClr val="04296B">
                    <a:alpha val="0"/>
                  </a:srgbClr>
                </a:gs>
              </a:gsLst>
              <a:path path="rect">
                <a:fillToRect l="50000" t="49998" r="50000" b="50002"/>
              </a:path>
            </a:gradFill>
            <a:ln>
              <a:noFill/>
            </a:ln>
            <a:extLst>
              <a:ext uri="{91240B29-F687-4f45-9708-019B960494DF}">
                <a14:hiddenLine xmlns:a14="http://schemas.microsoft.com/office/drawing/2010/main" w="25400" cap="flat">
                  <a:solidFill>
                    <a:srgbClr val="000000">
                      <a:alpha val="60999"/>
                    </a:srgbClr>
                  </a:solidFill>
                  <a:miter lim="800000"/>
                  <a:headEnd type="none" w="med" len="med"/>
                  <a:tailEnd type="none" w="med" len="med"/>
                </a14:hiddenLine>
              </a:ext>
            </a:extLst>
          </p:spPr>
          <p:txBody>
            <a:bodyPr lIns="0" tIns="0" rIns="0" bIns="0"/>
            <a:lstStyle/>
            <a:p>
              <a:endParaRPr lang="en-US" dirty="0"/>
            </a:p>
          </p:txBody>
        </p:sp>
      </p:grpSp>
      <p:pic>
        <p:nvPicPr>
          <p:cNvPr id="48192" name="Picture 64"/>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8824202" y="4087019"/>
            <a:ext cx="3669344"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193" name="Line 65"/>
          <p:cNvSpPr>
            <a:spLocks noChangeShapeType="1"/>
          </p:cNvSpPr>
          <p:nvPr/>
        </p:nvSpPr>
        <p:spPr bwMode="auto">
          <a:xfrm flipH="1">
            <a:off x="8862292" y="3964782"/>
            <a:ext cx="3064664" cy="1334294"/>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194" name="Picture 66"/>
          <p:cNvPicPr>
            <a:picLocks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10785841" y="3295650"/>
            <a:ext cx="8125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195" name="Picture 67"/>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595661" y="5019675"/>
            <a:ext cx="501519"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flat">
                <a:solidFill>
                  <a:srgbClr val="00EDFB"/>
                </a:solidFill>
                <a:miter lim="800000"/>
                <a:headEnd/>
                <a:tailEnd/>
              </a14:hiddenLine>
            </a:ext>
          </a:extLst>
        </p:spPr>
      </p:pic>
      <p:pic>
        <p:nvPicPr>
          <p:cNvPr id="48197" name="Picture 69"/>
          <p:cNvPicPr>
            <a:picLocks noChangeAspect="1" noChangeArrowheads="1"/>
          </p:cNvPicPr>
          <p:nvPr/>
        </p:nvPicPr>
        <p:blipFill rotWithShape="1">
          <a:blip r:embed="rId21" cstate="print">
            <a:extLst>
              <a:ext uri="{28A0092B-C50C-407E-A947-70E740481C1C}">
                <a14:useLocalDpi xmlns:a14="http://schemas.microsoft.com/office/drawing/2010/main"/>
              </a:ext>
            </a:extLst>
          </a:blip>
          <a:srcRect/>
          <a:stretch/>
        </p:blipFill>
        <p:spPr bwMode="auto">
          <a:xfrm>
            <a:off x="-6020" y="0"/>
            <a:ext cx="398755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199" name="Line 71"/>
          <p:cNvSpPr>
            <a:spLocks noChangeShapeType="1"/>
          </p:cNvSpPr>
          <p:nvPr/>
        </p:nvSpPr>
        <p:spPr bwMode="auto">
          <a:xfrm rot="10800000">
            <a:off x="1238721" y="961232"/>
            <a:ext cx="1673583" cy="688975"/>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200" name="Line 72"/>
          <p:cNvSpPr>
            <a:spLocks noChangeShapeType="1"/>
          </p:cNvSpPr>
          <p:nvPr/>
        </p:nvSpPr>
        <p:spPr bwMode="auto">
          <a:xfrm rot="10800000">
            <a:off x="720537" y="335757"/>
            <a:ext cx="216638" cy="342900"/>
          </a:xfrm>
          <a:prstGeom prst="line">
            <a:avLst/>
          </a:prstGeom>
          <a:noFill/>
          <a:ln w="15875"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201" name="Line 73"/>
          <p:cNvSpPr>
            <a:spLocks noChangeShapeType="1"/>
          </p:cNvSpPr>
          <p:nvPr/>
        </p:nvSpPr>
        <p:spPr bwMode="auto">
          <a:xfrm flipH="1">
            <a:off x="895911" y="1029494"/>
            <a:ext cx="111889" cy="706438"/>
          </a:xfrm>
          <a:prstGeom prst="line">
            <a:avLst/>
          </a:prstGeom>
          <a:noFill/>
          <a:ln w="1905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202" name="Line 74"/>
          <p:cNvSpPr>
            <a:spLocks noChangeShapeType="1"/>
          </p:cNvSpPr>
          <p:nvPr/>
        </p:nvSpPr>
        <p:spPr bwMode="auto">
          <a:xfrm rot="10800000">
            <a:off x="720537" y="257969"/>
            <a:ext cx="2384598" cy="469106"/>
          </a:xfrm>
          <a:prstGeom prst="line">
            <a:avLst/>
          </a:prstGeom>
          <a:noFill/>
          <a:ln w="1270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203" name="Picture 75"/>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719744" y="576263"/>
            <a:ext cx="5991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flat">
                <a:solidFill>
                  <a:srgbClr val="00EDFB"/>
                </a:solidFill>
                <a:miter lim="800000"/>
                <a:headEnd/>
                <a:tailEnd/>
              </a14:hiddenLine>
            </a:ext>
          </a:extLst>
        </p:spPr>
      </p:pic>
      <p:pic>
        <p:nvPicPr>
          <p:cNvPr id="48204" name="Picture 76"/>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503106" y="73819"/>
            <a:ext cx="507868" cy="35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05" name="Picture 77"/>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993517" y="46832"/>
            <a:ext cx="1803724"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206" name="Line 78"/>
          <p:cNvSpPr>
            <a:spLocks noChangeShapeType="1"/>
          </p:cNvSpPr>
          <p:nvPr/>
        </p:nvSpPr>
        <p:spPr bwMode="auto">
          <a:xfrm flipH="1">
            <a:off x="870517" y="733425"/>
            <a:ext cx="2283024" cy="1128713"/>
          </a:xfrm>
          <a:prstGeom prst="line">
            <a:avLst/>
          </a:prstGeom>
          <a:noFill/>
          <a:ln w="1905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207" name="Line 79"/>
          <p:cNvSpPr>
            <a:spLocks noChangeShapeType="1"/>
          </p:cNvSpPr>
          <p:nvPr/>
        </p:nvSpPr>
        <p:spPr bwMode="auto">
          <a:xfrm rot="10800000" flipH="1">
            <a:off x="9655835" y="1967707"/>
            <a:ext cx="1654538" cy="100806"/>
          </a:xfrm>
          <a:prstGeom prst="line">
            <a:avLst/>
          </a:prstGeom>
          <a:noFill/>
          <a:ln w="1270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209" name="Picture 81"/>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9363811" y="361177"/>
            <a:ext cx="1428378" cy="219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210" name="Line 82"/>
          <p:cNvSpPr>
            <a:spLocks noChangeShapeType="1"/>
          </p:cNvSpPr>
          <p:nvPr/>
        </p:nvSpPr>
        <p:spPr bwMode="auto">
          <a:xfrm rot="10800000" flipH="1">
            <a:off x="9562197" y="1168400"/>
            <a:ext cx="1142702" cy="900907"/>
          </a:xfrm>
          <a:prstGeom prst="line">
            <a:avLst/>
          </a:prstGeom>
          <a:noFill/>
          <a:ln w="19050"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211" name="Picture 83"/>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9405075" y="1868487"/>
            <a:ext cx="470571" cy="329407"/>
          </a:xfrm>
          <a:prstGeom prst="rect">
            <a:avLst/>
          </a:prstGeom>
          <a:noFill/>
          <a:ln>
            <a:noFill/>
          </a:ln>
          <a:effectLst>
            <a:outerShdw blurRad="330200" dist="3429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flat">
                <a:solidFill>
                  <a:srgbClr val="00EDFB"/>
                </a:solidFill>
                <a:miter lim="800000"/>
                <a:headEnd/>
                <a:tailEnd/>
              </a14:hiddenLine>
            </a:ext>
          </a:extLst>
        </p:spPr>
      </p:pic>
      <p:pic>
        <p:nvPicPr>
          <p:cNvPr id="48212" name="Picture 84"/>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2596474" y="1174750"/>
            <a:ext cx="723711"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13" name="Picture 85"/>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577699" y="1447800"/>
            <a:ext cx="711015" cy="731838"/>
          </a:xfrm>
          <a:prstGeom prst="rect">
            <a:avLst/>
          </a:prstGeom>
          <a:noFill/>
          <a:ln>
            <a:noFill/>
          </a:ln>
          <a:effectLst>
            <a:outerShdw blurRad="330200" dist="342899" dir="1079992"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14" name="Picture 86"/>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2144154" y="1536700"/>
            <a:ext cx="914162" cy="939800"/>
          </a:xfrm>
          <a:prstGeom prst="rect">
            <a:avLst/>
          </a:prstGeom>
          <a:noFill/>
          <a:ln>
            <a:noFill/>
          </a:ln>
          <a:effectLst>
            <a:outerShdw blurRad="330200" dist="342900" dir="1098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15" name="Picture 87"/>
          <p:cNvPicPr>
            <a:picLocks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2767086" y="492919"/>
            <a:ext cx="501519" cy="527050"/>
          </a:xfrm>
          <a:prstGeom prst="rect">
            <a:avLst/>
          </a:prstGeom>
          <a:noFill/>
          <a:ln>
            <a:noFill/>
          </a:ln>
          <a:effectLst>
            <a:outerShdw blurRad="25400" dist="25399" dir="5400000" algn="ctr" rotWithShape="0">
              <a:schemeClr val="bg2">
                <a:alpha val="2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16" name="Picture 88"/>
          <p:cNvPicPr>
            <a:picLocks noChangeAspect="1" noChangeArrowheads="1"/>
          </p:cNvPicPr>
          <p:nvPr/>
        </p:nvPicPr>
        <p:blipFill>
          <a:blip r:embed="rId31">
            <a:extLst>
              <a:ext uri="{28A0092B-C50C-407E-A947-70E740481C1C}">
                <a14:useLocalDpi xmlns:a14="http://schemas.microsoft.com/office/drawing/2010/main"/>
              </a:ext>
            </a:extLst>
          </a:blip>
          <a:srcRect/>
          <a:stretch>
            <a:fillRect/>
          </a:stretch>
        </p:blipFill>
        <p:spPr bwMode="auto">
          <a:xfrm>
            <a:off x="6830821" y="158750"/>
            <a:ext cx="501519"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17" name="Picture 89"/>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4866801" y="303748"/>
            <a:ext cx="2221921"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218" name="Line 90"/>
          <p:cNvSpPr>
            <a:spLocks noChangeShapeType="1"/>
          </p:cNvSpPr>
          <p:nvPr/>
        </p:nvSpPr>
        <p:spPr bwMode="auto">
          <a:xfrm rot="10800000" flipH="1">
            <a:off x="5459578" y="376237"/>
            <a:ext cx="1380765" cy="283369"/>
          </a:xfrm>
          <a:prstGeom prst="line">
            <a:avLst/>
          </a:prstGeom>
          <a:noFill/>
          <a:ln w="15875" cap="flat">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48219" name="Picture 91"/>
          <p:cNvPicPr>
            <a:picLocks noChangeAspect="1" noChangeArrowheads="1"/>
          </p:cNvPicPr>
          <p:nvPr/>
        </p:nvPicPr>
        <p:blipFill>
          <a:blip r:embed="rId33">
            <a:extLst>
              <a:ext uri="{28A0092B-C50C-407E-A947-70E740481C1C}">
                <a14:useLocalDpi xmlns:a14="http://schemas.microsoft.com/office/drawing/2010/main"/>
              </a:ext>
            </a:extLst>
          </a:blip>
          <a:srcRect/>
          <a:stretch>
            <a:fillRect/>
          </a:stretch>
        </p:blipFill>
        <p:spPr bwMode="auto">
          <a:xfrm>
            <a:off x="5116767" y="229394"/>
            <a:ext cx="711015" cy="736600"/>
          </a:xfrm>
          <a:prstGeom prst="rect">
            <a:avLst/>
          </a:prstGeom>
          <a:noFill/>
          <a:ln>
            <a:noFill/>
          </a:ln>
          <a:effectLst>
            <a:outerShdw blurRad="330200" dist="342899" dir="3119997"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20" name="Picture 9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398475" y="1571625"/>
            <a:ext cx="453907" cy="317500"/>
          </a:xfrm>
          <a:prstGeom prst="rect">
            <a:avLst/>
          </a:prstGeom>
          <a:noFill/>
          <a:ln>
            <a:noFill/>
          </a:ln>
          <a:effectLst>
            <a:outerShdw blurRad="330200" dist="342900" dir="1661999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21" name="Picture 93"/>
          <p:cNvPicPr>
            <a:picLocks noChangeAspect="1" noChangeArrowheads="1"/>
          </p:cNvPicPr>
          <p:nvPr/>
        </p:nvPicPr>
        <p:blipFill>
          <a:blip r:embed="rId34">
            <a:extLst>
              <a:ext uri="{28A0092B-C50C-407E-A947-70E740481C1C}">
                <a14:useLocalDpi xmlns:a14="http://schemas.microsoft.com/office/drawing/2010/main"/>
              </a:ext>
            </a:extLst>
          </a:blip>
          <a:srcRect/>
          <a:stretch>
            <a:fillRect/>
          </a:stretch>
        </p:blipFill>
        <p:spPr bwMode="auto">
          <a:xfrm>
            <a:off x="7262508" y="847725"/>
            <a:ext cx="463429"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22" name="Picture 94"/>
          <p:cNvPicPr>
            <a:picLocks noChangeAspect="1" noChangeArrowheads="1"/>
          </p:cNvPicPr>
          <p:nvPr/>
        </p:nvPicPr>
        <p:blipFill>
          <a:blip r:embed="rId35">
            <a:extLst>
              <a:ext uri="{28A0092B-C50C-407E-A947-70E740481C1C}">
                <a14:useLocalDpi xmlns:a14="http://schemas.microsoft.com/office/drawing/2010/main"/>
              </a:ext>
            </a:extLst>
          </a:blip>
          <a:srcRect/>
          <a:stretch>
            <a:fillRect/>
          </a:stretch>
        </p:blipFill>
        <p:spPr bwMode="auto">
          <a:xfrm>
            <a:off x="158708" y="4930775"/>
            <a:ext cx="45073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23" name="Picture 95"/>
          <p:cNvPicPr>
            <a:picLocks noChangeAspect="1" noChangeArrowheads="1"/>
          </p:cNvPicPr>
          <p:nvPr/>
        </p:nvPicPr>
        <p:blipFill>
          <a:blip r:embed="rId36">
            <a:extLst>
              <a:ext uri="{28A0092B-C50C-407E-A947-70E740481C1C}">
                <a14:useLocalDpi xmlns:a14="http://schemas.microsoft.com/office/drawing/2010/main"/>
              </a:ext>
            </a:extLst>
          </a:blip>
          <a:srcRect/>
          <a:stretch>
            <a:fillRect/>
          </a:stretch>
        </p:blipFill>
        <p:spPr bwMode="auto">
          <a:xfrm>
            <a:off x="869724" y="5848350"/>
            <a:ext cx="717363" cy="730250"/>
          </a:xfrm>
          <a:prstGeom prst="rect">
            <a:avLst/>
          </a:prstGeom>
          <a:noFill/>
          <a:ln>
            <a:noFill/>
          </a:ln>
          <a:effectLst>
            <a:outerShdw blurRad="330200" dist="342899" dir="16859998"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24" name="Picture 96"/>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rot="-4031330">
            <a:off x="512945" y="5948835"/>
            <a:ext cx="624681" cy="577700"/>
          </a:xfrm>
          <a:prstGeom prst="rect">
            <a:avLst/>
          </a:prstGeom>
          <a:noFill/>
          <a:ln>
            <a:noFill/>
          </a:ln>
          <a:effectLst>
            <a:outerShdw blurRad="330200" dist="342900" dir="3660001"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flat">
                <a:solidFill>
                  <a:srgbClr val="00EDFB"/>
                </a:solidFill>
                <a:miter lim="800000"/>
                <a:headEnd/>
                <a:tailEnd/>
              </a14:hiddenLine>
            </a:ext>
          </a:extLst>
        </p:spPr>
      </p:pic>
      <p:pic>
        <p:nvPicPr>
          <p:cNvPr id="48225" name="Picture 97"/>
          <p:cNvPicPr>
            <a:picLocks noChangeAspect="1" noChangeArrowheads="1"/>
          </p:cNvPicPr>
          <p:nvPr/>
        </p:nvPicPr>
        <p:blipFill>
          <a:blip r:embed="rId38">
            <a:extLst>
              <a:ext uri="{28A0092B-C50C-407E-A947-70E740481C1C}">
                <a14:useLocalDpi xmlns:a14="http://schemas.microsoft.com/office/drawing/2010/main"/>
              </a:ext>
            </a:extLst>
          </a:blip>
          <a:srcRect/>
          <a:stretch>
            <a:fillRect/>
          </a:stretch>
        </p:blipFill>
        <p:spPr bwMode="auto">
          <a:xfrm>
            <a:off x="1828324" y="6190457"/>
            <a:ext cx="457081"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26" name="Picture 98"/>
          <p:cNvPicPr>
            <a:picLocks noChangeAspect="1" noChangeArrowheads="1"/>
          </p:cNvPicPr>
          <p:nvPr/>
        </p:nvPicPr>
        <p:blipFill>
          <a:blip r:embed="rId39">
            <a:extLst>
              <a:ext uri="{28A0092B-C50C-407E-A947-70E740481C1C}">
                <a14:useLocalDpi xmlns:a14="http://schemas.microsoft.com/office/drawing/2010/main"/>
              </a:ext>
            </a:extLst>
          </a:blip>
          <a:srcRect/>
          <a:stretch>
            <a:fillRect/>
          </a:stretch>
        </p:blipFill>
        <p:spPr bwMode="auto">
          <a:xfrm>
            <a:off x="11382585" y="3736975"/>
            <a:ext cx="660228" cy="679450"/>
          </a:xfrm>
          <a:prstGeom prst="rect">
            <a:avLst/>
          </a:prstGeom>
          <a:noFill/>
          <a:ln>
            <a:noFill/>
          </a:ln>
          <a:effectLst>
            <a:outerShdw blurRad="330200" dist="342899" dir="3119997"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27" name="Picture 99"/>
          <p:cNvPicPr>
            <a:picLocks noChangeAspect="1" noChangeArrowheads="1"/>
          </p:cNvPicPr>
          <p:nvPr/>
        </p:nvPicPr>
        <p:blipFill>
          <a:blip r:embed="rId40">
            <a:extLst>
              <a:ext uri="{28A0092B-C50C-407E-A947-70E740481C1C}">
                <a14:useLocalDpi xmlns:a14="http://schemas.microsoft.com/office/drawing/2010/main"/>
              </a:ext>
            </a:extLst>
          </a:blip>
          <a:srcRect/>
          <a:stretch>
            <a:fillRect/>
          </a:stretch>
        </p:blipFill>
        <p:spPr bwMode="auto">
          <a:xfrm>
            <a:off x="11538120" y="4662488"/>
            <a:ext cx="558654" cy="577850"/>
          </a:xfrm>
          <a:prstGeom prst="rect">
            <a:avLst/>
          </a:prstGeom>
          <a:noFill/>
          <a:ln>
            <a:noFill/>
          </a:ln>
          <a:effectLst>
            <a:outerShdw blurRad="330200" dist="342899" dir="3119997"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28" name="Picture 100"/>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9230496" y="975519"/>
            <a:ext cx="558654" cy="56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8229" name="Picture 101"/>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11049297" y="981075"/>
            <a:ext cx="603093" cy="592932"/>
          </a:xfrm>
          <a:prstGeom prst="rect">
            <a:avLst/>
          </a:prstGeom>
          <a:noFill/>
          <a:ln>
            <a:noFill/>
          </a:ln>
          <a:effectLst>
            <a:outerShdw blurRad="330200" dist="342899" dir="978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flat">
                <a:solidFill>
                  <a:srgbClr val="00EDFB"/>
                </a:solidFill>
                <a:miter lim="800000"/>
                <a:headEnd/>
                <a:tailEnd/>
              </a14:hiddenLine>
            </a:ext>
          </a:extLst>
        </p:spPr>
      </p:pic>
      <p:pic>
        <p:nvPicPr>
          <p:cNvPr id="48230" name="Picture 102"/>
          <p:cNvPicPr>
            <a:picLocks noChangeAspect="1" noChangeArrowheads="1"/>
          </p:cNvPicPr>
          <p:nvPr/>
        </p:nvPicPr>
        <p:blipFill>
          <a:blip r:embed="rId43">
            <a:extLst>
              <a:ext uri="{28A0092B-C50C-407E-A947-70E740481C1C}">
                <a14:useLocalDpi xmlns:a14="http://schemas.microsoft.com/office/drawing/2010/main"/>
              </a:ext>
            </a:extLst>
          </a:blip>
          <a:srcRect/>
          <a:stretch>
            <a:fillRect/>
          </a:stretch>
        </p:blipFill>
        <p:spPr bwMode="auto">
          <a:xfrm>
            <a:off x="4418449" y="158750"/>
            <a:ext cx="380901"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8" name="Subtitle 4"/>
          <p:cNvSpPr txBox="1">
            <a:spLocks/>
          </p:cNvSpPr>
          <p:nvPr/>
        </p:nvSpPr>
        <p:spPr>
          <a:xfrm>
            <a:off x="5982409" y="5091907"/>
            <a:ext cx="9636125" cy="1066800"/>
          </a:xfrm>
          <a:prstGeom prst="rect">
            <a:avLst/>
          </a:prstGeom>
        </p:spPr>
        <p:txBody>
          <a:bodyPr/>
          <a:lstStyle>
            <a:lvl1pPr marL="168275" indent="-168275" algn="l" defTabSz="914400" rtl="0" eaLnBrk="1" latinLnBrk="0" hangingPunct="1">
              <a:spcBef>
                <a:spcPct val="20000"/>
              </a:spcBef>
              <a:buClr>
                <a:schemeClr val="tx2"/>
              </a:buClr>
              <a:buSzPct val="80000"/>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1pPr>
            <a:lvl2pPr marL="688975" indent="-231775" algn="l" defTabSz="914400" rtl="0" eaLnBrk="1" latinLnBrk="0" hangingPunct="1">
              <a:spcBef>
                <a:spcPct val="20000"/>
              </a:spcBef>
              <a:buClr>
                <a:schemeClr val="tx2"/>
              </a:buClr>
              <a:buSzPct val="80000"/>
              <a:buFont typeface="Arial" panose="020B0604020202020204" pitchFamily="34" charset="0"/>
              <a:buChar char="–"/>
              <a:defRPr lang="en-US" sz="2000" kern="1200" dirty="0" smtClean="0">
                <a:solidFill>
                  <a:schemeClr val="tx1">
                    <a:lumMod val="75000"/>
                    <a:lumOff val="25000"/>
                  </a:schemeClr>
                </a:solidFill>
                <a:latin typeface="+mn-lt"/>
                <a:ea typeface="+mn-ea"/>
                <a:cs typeface="+mn-cs"/>
              </a:defRPr>
            </a:lvl2pPr>
            <a:lvl3pPr marL="1085850" indent="-171450" algn="l" defTabSz="914400" rtl="0" eaLnBrk="1" latinLnBrk="0" hangingPunct="1">
              <a:spcBef>
                <a:spcPct val="20000"/>
              </a:spcBef>
              <a:buClr>
                <a:schemeClr val="tx2"/>
              </a:buClr>
              <a:buSzPct val="80000"/>
              <a:buFont typeface="Arial" panose="020B0604020202020204" pitchFamily="34" charset="0"/>
              <a:buChar char="•"/>
              <a:defRPr lang="en-US" sz="1800" kern="1200" dirty="0" smtClean="0">
                <a:solidFill>
                  <a:schemeClr val="tx1">
                    <a:lumMod val="75000"/>
                    <a:lumOff val="25000"/>
                  </a:schemeClr>
                </a:solidFill>
                <a:latin typeface="+mn-lt"/>
                <a:ea typeface="+mn-ea"/>
                <a:cs typeface="+mn-cs"/>
              </a:defRPr>
            </a:lvl3pPr>
            <a:lvl4pPr marL="1538288" indent="-166688" algn="l" defTabSz="914400" rtl="0" eaLnBrk="1" latinLnBrk="0" hangingPunct="1">
              <a:spcBef>
                <a:spcPct val="20000"/>
              </a:spcBef>
              <a:buClr>
                <a:schemeClr val="tx2"/>
              </a:buClr>
              <a:buSzPct val="80000"/>
              <a:buFont typeface="Arial" panose="020B0604020202020204" pitchFamily="34" charset="0"/>
              <a:buChar char="–"/>
              <a:defRPr lang="en-US" sz="1600" kern="1200" dirty="0" smtClean="0">
                <a:solidFill>
                  <a:schemeClr val="tx1">
                    <a:lumMod val="75000"/>
                    <a:lumOff val="25000"/>
                  </a:schemeClr>
                </a:solidFill>
                <a:latin typeface="+mn-lt"/>
                <a:ea typeface="+mn-ea"/>
                <a:cs typeface="+mn-cs"/>
              </a:defRPr>
            </a:lvl4pPr>
            <a:lvl5pPr marL="2000250" indent="-171450" algn="l" defTabSz="914400" rtl="0" eaLnBrk="1" latinLnBrk="0" hangingPunct="1">
              <a:spcBef>
                <a:spcPct val="20000"/>
              </a:spcBef>
              <a:buClr>
                <a:schemeClr val="tx2"/>
              </a:buClr>
              <a:buSzPct val="80000"/>
              <a:buFont typeface="Arial" panose="020B0604020202020204" pitchFamily="34" charset="0"/>
              <a:buChar char="»"/>
              <a:defRPr lang="en-US" sz="1600" kern="1200" dirty="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spc="-80" dirty="0" smtClean="0">
                <a:solidFill>
                  <a:schemeClr val="bg1"/>
                </a:solidFill>
              </a:rPr>
              <a:t>Wade Wegner</a:t>
            </a:r>
          </a:p>
          <a:p>
            <a:pPr marL="0" indent="0">
              <a:buNone/>
            </a:pPr>
            <a:r>
              <a:rPr lang="en-US" sz="2000" spc="-80" dirty="0" smtClean="0">
                <a:solidFill>
                  <a:schemeClr val="bg1"/>
                </a:solidFill>
              </a:rPr>
              <a:t>Platform Architect</a:t>
            </a:r>
          </a:p>
          <a:p>
            <a:pPr marL="0" indent="0">
              <a:buNone/>
            </a:pPr>
            <a:r>
              <a:rPr lang="en-US" sz="2000" spc="-80" dirty="0" smtClean="0">
                <a:solidFill>
                  <a:schemeClr val="bg1"/>
                </a:solidFill>
              </a:rPr>
              <a:t>@</a:t>
            </a:r>
            <a:r>
              <a:rPr lang="en-US" sz="2000" spc="-80" dirty="0" err="1" smtClean="0">
                <a:solidFill>
                  <a:schemeClr val="bg1"/>
                </a:solidFill>
              </a:rPr>
              <a:t>WadeWegner</a:t>
            </a:r>
            <a:endParaRPr lang="en-US" sz="2000" spc="-80" dirty="0">
              <a:solidFill>
                <a:schemeClr val="bg1"/>
              </a:solidFill>
            </a:endParaRPr>
          </a:p>
        </p:txBody>
      </p:sp>
      <p:pic>
        <p:nvPicPr>
          <p:cNvPr id="2" name="Picture 1"/>
          <p:cNvPicPr>
            <a:picLocks noChangeAspect="1"/>
          </p:cNvPicPr>
          <p:nvPr/>
        </p:nvPicPr>
        <p:blipFill>
          <a:blip r:embed="rId44"/>
          <a:stretch>
            <a:fillRect/>
          </a:stretch>
        </p:blipFill>
        <p:spPr>
          <a:xfrm>
            <a:off x="10453897" y="1503362"/>
            <a:ext cx="928688" cy="928688"/>
          </a:xfrm>
          <a:prstGeom prst="rect">
            <a:avLst/>
          </a:prstGeom>
          <a:effectLst/>
        </p:spPr>
      </p:pic>
      <p:sp>
        <p:nvSpPr>
          <p:cNvPr id="3" name="TextBox 2"/>
          <p:cNvSpPr txBox="1"/>
          <p:nvPr/>
        </p:nvSpPr>
        <p:spPr>
          <a:xfrm>
            <a:off x="2144154" y="2629605"/>
            <a:ext cx="7731492" cy="1200329"/>
          </a:xfrm>
          <a:prstGeom prst="rect">
            <a:avLst/>
          </a:prstGeom>
          <a:noFill/>
        </p:spPr>
        <p:txBody>
          <a:bodyPr wrap="square" rtlCol="0">
            <a:spAutoFit/>
          </a:bodyPr>
          <a:lstStyle/>
          <a:p>
            <a:pPr algn="ctr"/>
            <a:r>
              <a:rPr lang="en-US" sz="3600" dirty="0" smtClean="0">
                <a:solidFill>
                  <a:schemeClr val="bg1"/>
                </a:solidFill>
              </a:rPr>
              <a:t>Building Customer Applications Using the Salesforce1 Platform APIs</a:t>
            </a:r>
            <a:endParaRPr lang="en-US" sz="3600" dirty="0">
              <a:solidFill>
                <a:schemeClr val="bg1"/>
              </a:solidFill>
            </a:endParaRPr>
          </a:p>
        </p:txBody>
      </p:sp>
    </p:spTree>
    <p:extLst>
      <p:ext uri="{BB962C8B-B14F-4D97-AF65-F5344CB8AC3E}">
        <p14:creationId xmlns:p14="http://schemas.microsoft.com/office/powerpoint/2010/main" val="25261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oundation.jpg"/>
          <p:cNvPicPr>
            <a:picLocks noChangeAspect="1"/>
          </p:cNvPicPr>
          <p:nvPr/>
        </p:nvPicPr>
        <p:blipFill rotWithShape="1">
          <a:blip r:embed="rId3">
            <a:extLst>
              <a:ext uri="{28A0092B-C50C-407E-A947-70E740481C1C}">
                <a14:useLocalDpi xmlns:a14="http://schemas.microsoft.com/office/drawing/2010/main" val="0"/>
              </a:ext>
            </a:extLst>
          </a:blip>
          <a:srcRect t="7989" b="16992"/>
          <a:stretch/>
        </p:blipFill>
        <p:spPr>
          <a:xfrm>
            <a:off x="-1" y="0"/>
            <a:ext cx="12188825" cy="685800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317756042"/>
              </p:ext>
            </p:extLst>
          </p:nvPr>
        </p:nvGraphicFramePr>
        <p:xfrm>
          <a:off x="963867" y="2931735"/>
          <a:ext cx="10261091" cy="994530"/>
        </p:xfrm>
        <a:graphic>
          <a:graphicData uri="http://schemas.openxmlformats.org/drawingml/2006/table">
            <a:tbl>
              <a:tblPr/>
              <a:tblGrid>
                <a:gridCol w="10261091"/>
              </a:tblGrid>
              <a:tr h="994530">
                <a:tc>
                  <a:txBody>
                    <a:bodyPr/>
                    <a:lstStyle/>
                    <a:p>
                      <a:pPr algn="ctr"/>
                      <a:r>
                        <a:rPr lang="en-US" sz="4800" b="1" dirty="0" smtClean="0">
                          <a:solidFill>
                            <a:srgbClr val="FFFFFF"/>
                          </a:solidFill>
                          <a:latin typeface="+mn-lt"/>
                        </a:rPr>
                        <a:t>http://</a:t>
                      </a:r>
                      <a:r>
                        <a:rPr lang="en-US" sz="4800" b="1" dirty="0" err="1" smtClean="0">
                          <a:solidFill>
                            <a:srgbClr val="FFFFFF"/>
                          </a:solidFill>
                          <a:latin typeface="+mn-lt"/>
                        </a:rPr>
                        <a:t>developer.force.com</a:t>
                      </a:r>
                      <a:r>
                        <a:rPr lang="en-US" sz="4800" b="1" smtClean="0">
                          <a:solidFill>
                            <a:srgbClr val="FFFFFF"/>
                          </a:solidFill>
                          <a:latin typeface="+mn-lt"/>
                        </a:rPr>
                        <a:t>/join</a:t>
                      </a:r>
                      <a:endParaRPr lang="en-US" sz="4800" b="1" dirty="0">
                        <a:solidFill>
                          <a:srgbClr val="FFFFFF"/>
                        </a:solidFill>
                        <a:latin typeface="+mn-lt"/>
                      </a:endParaRPr>
                    </a:p>
                  </a:txBody>
                  <a:tcPr anchor="ctr">
                    <a:lnL w="12700" cap="flat" cmpd="sng" algn="ctr">
                      <a:solidFill>
                        <a:srgbClr val="0D0D0D"/>
                      </a:solidFill>
                      <a:prstDash val="solid"/>
                      <a:round/>
                      <a:headEnd type="none" w="med" len="med"/>
                      <a:tailEnd type="none" w="med" len="med"/>
                    </a:lnL>
                    <a:lnR w="12700" cap="flat" cmpd="sng" algn="ctr">
                      <a:solidFill>
                        <a:srgbClr val="0D0D0D"/>
                      </a:solidFill>
                      <a:prstDash val="solid"/>
                      <a:round/>
                      <a:headEnd type="none" w="med" len="med"/>
                      <a:tailEnd type="none" w="med" len="med"/>
                    </a:lnR>
                    <a:lnT w="12700" cap="flat" cmpd="sng" algn="ctr">
                      <a:solidFill>
                        <a:srgbClr val="0D0D0D"/>
                      </a:solidFill>
                      <a:prstDash val="solid"/>
                      <a:round/>
                      <a:headEnd type="none" w="med" len="med"/>
                      <a:tailEnd type="none" w="med" len="med"/>
                    </a:lnT>
                    <a:lnB w="12700" cap="flat" cmpd="sng" algn="ctr">
                      <a:solidFill>
                        <a:srgbClr val="0D0D0D"/>
                      </a:solidFill>
                      <a:prstDash val="solid"/>
                      <a:round/>
                      <a:headEnd type="none" w="med" len="med"/>
                      <a:tailEnd type="none" w="med" len="med"/>
                    </a:lnB>
                    <a:solidFill>
                      <a:schemeClr val="bg1">
                        <a:lumMod val="65000"/>
                        <a:alpha val="58000"/>
                      </a:schemeClr>
                    </a:solidFill>
                  </a:tcPr>
                </a:tc>
              </a:tr>
            </a:tbl>
          </a:graphicData>
        </a:graphic>
      </p:graphicFrame>
    </p:spTree>
    <p:extLst>
      <p:ext uri="{BB962C8B-B14F-4D97-AF65-F5344CB8AC3E}">
        <p14:creationId xmlns:p14="http://schemas.microsoft.com/office/powerpoint/2010/main" val="123233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oundation.jpg"/>
          <p:cNvPicPr>
            <a:picLocks noChangeAspect="1"/>
          </p:cNvPicPr>
          <p:nvPr/>
        </p:nvPicPr>
        <p:blipFill rotWithShape="1">
          <a:blip r:embed="rId3">
            <a:extLst>
              <a:ext uri="{28A0092B-C50C-407E-A947-70E740481C1C}">
                <a14:useLocalDpi xmlns:a14="http://schemas.microsoft.com/office/drawing/2010/main" val="0"/>
              </a:ext>
            </a:extLst>
          </a:blip>
          <a:srcRect t="7989" b="16992"/>
          <a:stretch/>
        </p:blipFill>
        <p:spPr>
          <a:xfrm>
            <a:off x="-1" y="0"/>
            <a:ext cx="12188825" cy="685800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676013020"/>
              </p:ext>
            </p:extLst>
          </p:nvPr>
        </p:nvGraphicFramePr>
        <p:xfrm>
          <a:off x="963867" y="2931735"/>
          <a:ext cx="10261091" cy="994530"/>
        </p:xfrm>
        <a:graphic>
          <a:graphicData uri="http://schemas.openxmlformats.org/drawingml/2006/table">
            <a:tbl>
              <a:tblPr/>
              <a:tblGrid>
                <a:gridCol w="10261091"/>
              </a:tblGrid>
              <a:tr h="994530">
                <a:tc>
                  <a:txBody>
                    <a:bodyPr/>
                    <a:lstStyle/>
                    <a:p>
                      <a:pPr algn="ctr"/>
                      <a:r>
                        <a:rPr lang="en-US" sz="4800" b="1" dirty="0" smtClean="0">
                          <a:solidFill>
                            <a:srgbClr val="FFFFFF"/>
                          </a:solidFill>
                          <a:latin typeface="+mn-lt"/>
                        </a:rPr>
                        <a:t>http://</a:t>
                      </a:r>
                      <a:r>
                        <a:rPr lang="en-US" sz="4800" b="1" dirty="0" err="1" smtClean="0">
                          <a:solidFill>
                            <a:srgbClr val="FFFFFF"/>
                          </a:solidFill>
                          <a:latin typeface="+mn-lt"/>
                        </a:rPr>
                        <a:t>github.com</a:t>
                      </a:r>
                      <a:r>
                        <a:rPr lang="en-US" sz="4800" b="1" dirty="0" smtClean="0">
                          <a:solidFill>
                            <a:srgbClr val="FFFFFF"/>
                          </a:solidFill>
                          <a:latin typeface="+mn-lt"/>
                        </a:rPr>
                        <a:t>/</a:t>
                      </a:r>
                      <a:r>
                        <a:rPr lang="en-US" sz="4800" b="1" dirty="0" err="1" smtClean="0">
                          <a:solidFill>
                            <a:srgbClr val="FFFFFF"/>
                          </a:solidFill>
                          <a:latin typeface="+mn-lt"/>
                        </a:rPr>
                        <a:t>wadewegner</a:t>
                      </a:r>
                      <a:endParaRPr lang="en-US" sz="4800" b="1" dirty="0">
                        <a:solidFill>
                          <a:srgbClr val="FFFFFF"/>
                        </a:solidFill>
                        <a:latin typeface="+mn-lt"/>
                      </a:endParaRPr>
                    </a:p>
                  </a:txBody>
                  <a:tcPr anchor="ctr">
                    <a:lnL w="12700" cap="flat" cmpd="sng" algn="ctr">
                      <a:solidFill>
                        <a:srgbClr val="0D0D0D"/>
                      </a:solidFill>
                      <a:prstDash val="solid"/>
                      <a:round/>
                      <a:headEnd type="none" w="med" len="med"/>
                      <a:tailEnd type="none" w="med" len="med"/>
                    </a:lnL>
                    <a:lnR w="12700" cap="flat" cmpd="sng" algn="ctr">
                      <a:solidFill>
                        <a:srgbClr val="0D0D0D"/>
                      </a:solidFill>
                      <a:prstDash val="solid"/>
                      <a:round/>
                      <a:headEnd type="none" w="med" len="med"/>
                      <a:tailEnd type="none" w="med" len="med"/>
                    </a:lnR>
                    <a:lnT w="12700" cap="flat" cmpd="sng" algn="ctr">
                      <a:solidFill>
                        <a:srgbClr val="0D0D0D"/>
                      </a:solidFill>
                      <a:prstDash val="solid"/>
                      <a:round/>
                      <a:headEnd type="none" w="med" len="med"/>
                      <a:tailEnd type="none" w="med" len="med"/>
                    </a:lnT>
                    <a:lnB w="12700" cap="flat" cmpd="sng" algn="ctr">
                      <a:solidFill>
                        <a:srgbClr val="0D0D0D"/>
                      </a:solidFill>
                      <a:prstDash val="solid"/>
                      <a:round/>
                      <a:headEnd type="none" w="med" len="med"/>
                      <a:tailEnd type="none" w="med" len="med"/>
                    </a:lnB>
                    <a:solidFill>
                      <a:schemeClr val="bg1">
                        <a:lumMod val="65000"/>
                        <a:alpha val="58000"/>
                      </a:schemeClr>
                    </a:solidFill>
                  </a:tcPr>
                </a:tc>
              </a:tr>
            </a:tbl>
          </a:graphicData>
        </a:graphic>
      </p:graphicFrame>
    </p:spTree>
    <p:extLst>
      <p:ext uri="{BB962C8B-B14F-4D97-AF65-F5344CB8AC3E}">
        <p14:creationId xmlns:p14="http://schemas.microsoft.com/office/powerpoint/2010/main" val="16771834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74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Harbor</a:t>
            </a:r>
            <a:endParaRPr lang="en-US" dirty="0"/>
          </a:p>
        </p:txBody>
      </p:sp>
      <p:sp>
        <p:nvSpPr>
          <p:cNvPr id="3" name="Text Placeholder 2"/>
          <p:cNvSpPr>
            <a:spLocks noGrp="1"/>
          </p:cNvSpPr>
          <p:nvPr>
            <p:ph type="body" sz="quarter" idx="13"/>
          </p:nvPr>
        </p:nvSpPr>
        <p:spPr>
          <a:xfrm>
            <a:off x="357934" y="1258651"/>
            <a:ext cx="11474824" cy="4474229"/>
          </a:xfrm>
        </p:spPr>
        <p:txBody>
          <a:bodyPr/>
          <a:lstStyle/>
          <a:p>
            <a:pPr marL="0" indent="0">
              <a:buNone/>
            </a:pPr>
            <a:r>
              <a:rPr lang="en-US" sz="1400" spc="-50" dirty="0">
                <a:solidFill>
                  <a:srgbClr val="404040"/>
                </a:solidFill>
                <a:latin typeface="Arial"/>
                <a:cs typeface="Arial"/>
              </a:rPr>
              <a:t>Safe harbor statement under the Private Securities Litigation Reform Act of 1995:</a:t>
            </a:r>
          </a:p>
          <a:p>
            <a:pPr marL="0" indent="0">
              <a:buNone/>
            </a:pPr>
            <a:r>
              <a:rPr lang="en-US" sz="1400" spc="-50" dirty="0">
                <a:solidFill>
                  <a:srgbClr val="404040"/>
                </a:solidFill>
                <a:latin typeface="Arial"/>
                <a:cs typeface="Arial"/>
              </a:rPr>
              <a:t> </a:t>
            </a:r>
          </a:p>
          <a:p>
            <a:pPr marL="0" indent="0">
              <a:buNone/>
            </a:pPr>
            <a:r>
              <a:rPr lang="en-US" sz="1400" spc="-50" dirty="0">
                <a:solidFill>
                  <a:srgbClr val="404040"/>
                </a:solidFill>
                <a:latin typeface="Arial"/>
                <a:cs typeface="Arial"/>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marL="0" indent="0">
              <a:buNone/>
            </a:pPr>
            <a:r>
              <a:rPr lang="en-US" sz="1400" spc="-50" dirty="0">
                <a:solidFill>
                  <a:srgbClr val="404040"/>
                </a:solidFill>
                <a:latin typeface="Arial"/>
                <a:cs typeface="Arial"/>
              </a:rPr>
              <a:t> </a:t>
            </a:r>
          </a:p>
          <a:p>
            <a:pPr marL="0" indent="0">
              <a:buNone/>
            </a:pPr>
            <a:r>
              <a:rPr lang="en-US" sz="1400" spc="-50" dirty="0">
                <a:solidFill>
                  <a:srgbClr val="404040"/>
                </a:solidFill>
                <a:latin typeface="Arial"/>
                <a:cs typeface="Arial"/>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marL="0" indent="0">
              <a:buNone/>
            </a:pPr>
            <a:r>
              <a:rPr lang="en-US" sz="1400" spc="-50" dirty="0">
                <a:solidFill>
                  <a:srgbClr val="404040"/>
                </a:solidFill>
                <a:latin typeface="Arial"/>
                <a:cs typeface="Arial"/>
              </a:rPr>
              <a:t> </a:t>
            </a:r>
          </a:p>
          <a:p>
            <a:pPr marL="0" indent="0">
              <a:buNone/>
            </a:pPr>
            <a:r>
              <a:rPr lang="en-US" sz="1400" spc="-50" dirty="0">
                <a:solidFill>
                  <a:srgbClr val="404040"/>
                </a:solidFill>
                <a:latin typeface="Arial"/>
                <a:cs typeface="Arial"/>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endParaRPr lang="en-US" sz="1400" spc="-50" dirty="0">
              <a:solidFill>
                <a:srgbClr val="404040"/>
              </a:solidFill>
              <a:latin typeface="Arial"/>
              <a:ea typeface="ＭＳ Ｐゴシック" charset="0"/>
              <a:cs typeface="Arial"/>
            </a:endParaRPr>
          </a:p>
        </p:txBody>
      </p:sp>
    </p:spTree>
    <p:extLst>
      <p:ext uri="{BB962C8B-B14F-4D97-AF65-F5344CB8AC3E}">
        <p14:creationId xmlns:p14="http://schemas.microsoft.com/office/powerpoint/2010/main" val="303108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stle_Neuschwanstein.jpg"/>
          <p:cNvPicPr>
            <a:picLocks noChangeAspect="1"/>
          </p:cNvPicPr>
          <p:nvPr/>
        </p:nvPicPr>
        <p:blipFill rotWithShape="1">
          <a:blip r:embed="rId3" cstate="print">
            <a:extLst>
              <a:ext uri="{28A0092B-C50C-407E-A947-70E740481C1C}">
                <a14:useLocalDpi xmlns:a14="http://schemas.microsoft.com/office/drawing/2010/main" val="0"/>
              </a:ext>
            </a:extLst>
          </a:blip>
          <a:srcRect t="2274" b="11767"/>
          <a:stretch/>
        </p:blipFill>
        <p:spPr>
          <a:xfrm>
            <a:off x="-1" y="0"/>
            <a:ext cx="12188825" cy="68580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5234516"/>
              </p:ext>
            </p:extLst>
          </p:nvPr>
        </p:nvGraphicFramePr>
        <p:xfrm>
          <a:off x="5543811" y="5623459"/>
          <a:ext cx="6443421" cy="994530"/>
        </p:xfrm>
        <a:graphic>
          <a:graphicData uri="http://schemas.openxmlformats.org/drawingml/2006/table">
            <a:tbl>
              <a:tblPr/>
              <a:tblGrid>
                <a:gridCol w="6443421"/>
              </a:tblGrid>
              <a:tr h="994530">
                <a:tc>
                  <a:txBody>
                    <a:bodyPr/>
                    <a:lstStyle/>
                    <a:p>
                      <a:pPr algn="ctr"/>
                      <a:r>
                        <a:rPr lang="en-US" sz="4800" b="1" dirty="0" smtClean="0">
                          <a:solidFill>
                            <a:srgbClr val="FFFFFF"/>
                          </a:solidFill>
                          <a:latin typeface="+mn-lt"/>
                        </a:rPr>
                        <a:t>Fairy</a:t>
                      </a:r>
                      <a:r>
                        <a:rPr lang="en-US" sz="4800" b="1" baseline="0" dirty="0" smtClean="0">
                          <a:solidFill>
                            <a:srgbClr val="FFFFFF"/>
                          </a:solidFill>
                          <a:latin typeface="+mn-lt"/>
                        </a:rPr>
                        <a:t> Tale Platform?</a:t>
                      </a:r>
                      <a:endParaRPr lang="en-US" sz="4800" b="1" dirty="0">
                        <a:solidFill>
                          <a:srgbClr val="FFFFFF"/>
                        </a:solidFill>
                        <a:latin typeface="+mn-lt"/>
                      </a:endParaRPr>
                    </a:p>
                  </a:txBody>
                  <a:tcPr anchor="ctr">
                    <a:lnL w="12700" cap="flat" cmpd="sng" algn="ctr">
                      <a:solidFill>
                        <a:srgbClr val="0D0D0D"/>
                      </a:solidFill>
                      <a:prstDash val="solid"/>
                      <a:round/>
                      <a:headEnd type="none" w="med" len="med"/>
                      <a:tailEnd type="none" w="med" len="med"/>
                    </a:lnL>
                    <a:lnR w="12700" cap="flat" cmpd="sng" algn="ctr">
                      <a:solidFill>
                        <a:srgbClr val="0D0D0D"/>
                      </a:solidFill>
                      <a:prstDash val="solid"/>
                      <a:round/>
                      <a:headEnd type="none" w="med" len="med"/>
                      <a:tailEnd type="none" w="med" len="med"/>
                    </a:lnR>
                    <a:lnT w="12700" cap="flat" cmpd="sng" algn="ctr">
                      <a:solidFill>
                        <a:srgbClr val="0D0D0D"/>
                      </a:solidFill>
                      <a:prstDash val="solid"/>
                      <a:round/>
                      <a:headEnd type="none" w="med" len="med"/>
                      <a:tailEnd type="none" w="med" len="med"/>
                    </a:lnT>
                    <a:lnB w="12700" cap="flat" cmpd="sng" algn="ctr">
                      <a:solidFill>
                        <a:srgbClr val="0D0D0D"/>
                      </a:solidFill>
                      <a:prstDash val="solid"/>
                      <a:round/>
                      <a:headEnd type="none" w="med" len="med"/>
                      <a:tailEnd type="none" w="med" len="med"/>
                    </a:lnB>
                    <a:solidFill>
                      <a:schemeClr val="bg1">
                        <a:lumMod val="65000"/>
                        <a:alpha val="58000"/>
                      </a:schemeClr>
                    </a:solidFill>
                  </a:tcPr>
                </a:tc>
              </a:tr>
            </a:tbl>
          </a:graphicData>
        </a:graphic>
      </p:graphicFrame>
    </p:spTree>
    <p:extLst>
      <p:ext uri="{BB962C8B-B14F-4D97-AF65-F5344CB8AC3E}">
        <p14:creationId xmlns:p14="http://schemas.microsoft.com/office/powerpoint/2010/main" val="18527000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ac0345.jpg"/>
          <p:cNvPicPr>
            <a:picLocks noChangeAspect="1"/>
          </p:cNvPicPr>
          <p:nvPr/>
        </p:nvPicPr>
        <p:blipFill rotWithShape="1">
          <a:blip r:embed="rId3">
            <a:extLst>
              <a:ext uri="{28A0092B-C50C-407E-A947-70E740481C1C}">
                <a14:useLocalDpi xmlns:a14="http://schemas.microsoft.com/office/drawing/2010/main" val="0"/>
              </a:ext>
            </a:extLst>
          </a:blip>
          <a:srcRect t="9948"/>
          <a:stretch/>
        </p:blipFill>
        <p:spPr>
          <a:xfrm>
            <a:off x="1" y="0"/>
            <a:ext cx="12188824" cy="685800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20448703"/>
              </p:ext>
            </p:extLst>
          </p:nvPr>
        </p:nvGraphicFramePr>
        <p:xfrm>
          <a:off x="3003737" y="1652773"/>
          <a:ext cx="6443421" cy="994530"/>
        </p:xfrm>
        <a:graphic>
          <a:graphicData uri="http://schemas.openxmlformats.org/drawingml/2006/table">
            <a:tbl>
              <a:tblPr/>
              <a:tblGrid>
                <a:gridCol w="6443421"/>
              </a:tblGrid>
              <a:tr h="994530">
                <a:tc>
                  <a:txBody>
                    <a:bodyPr/>
                    <a:lstStyle/>
                    <a:p>
                      <a:pPr algn="ctr"/>
                      <a:r>
                        <a:rPr lang="en-US" sz="4800" b="1" dirty="0" smtClean="0">
                          <a:solidFill>
                            <a:srgbClr val="FFFFFF"/>
                          </a:solidFill>
                          <a:latin typeface="+mn-lt"/>
                        </a:rPr>
                        <a:t>Platform</a:t>
                      </a:r>
                      <a:endParaRPr lang="en-US" sz="4800" b="1" dirty="0">
                        <a:solidFill>
                          <a:srgbClr val="FFFFFF"/>
                        </a:solidFill>
                        <a:latin typeface="+mn-lt"/>
                      </a:endParaRPr>
                    </a:p>
                  </a:txBody>
                  <a:tcPr anchor="ctr">
                    <a:lnL w="12700" cap="flat" cmpd="sng" algn="ctr">
                      <a:solidFill>
                        <a:srgbClr val="0D0D0D"/>
                      </a:solidFill>
                      <a:prstDash val="solid"/>
                      <a:round/>
                      <a:headEnd type="none" w="med" len="med"/>
                      <a:tailEnd type="none" w="med" len="med"/>
                    </a:lnL>
                    <a:lnR w="12700" cap="flat" cmpd="sng" algn="ctr">
                      <a:solidFill>
                        <a:srgbClr val="0D0D0D"/>
                      </a:solidFill>
                      <a:prstDash val="solid"/>
                      <a:round/>
                      <a:headEnd type="none" w="med" len="med"/>
                      <a:tailEnd type="none" w="med" len="med"/>
                    </a:lnR>
                    <a:lnT w="12700" cap="flat" cmpd="sng" algn="ctr">
                      <a:solidFill>
                        <a:srgbClr val="0D0D0D"/>
                      </a:solidFill>
                      <a:prstDash val="solid"/>
                      <a:round/>
                      <a:headEnd type="none" w="med" len="med"/>
                      <a:tailEnd type="none" w="med" len="med"/>
                    </a:lnT>
                    <a:lnB w="12700" cap="flat" cmpd="sng" algn="ctr">
                      <a:solidFill>
                        <a:srgbClr val="0D0D0D"/>
                      </a:solidFill>
                      <a:prstDash val="solid"/>
                      <a:round/>
                      <a:headEnd type="none" w="med" len="med"/>
                      <a:tailEnd type="none" w="med" len="med"/>
                    </a:lnB>
                    <a:solidFill>
                      <a:schemeClr val="bg1">
                        <a:lumMod val="65000"/>
                        <a:alpha val="58000"/>
                      </a:schemeClr>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81068853"/>
              </p:ext>
            </p:extLst>
          </p:nvPr>
        </p:nvGraphicFramePr>
        <p:xfrm>
          <a:off x="3003737" y="2938319"/>
          <a:ext cx="6443421" cy="994530"/>
        </p:xfrm>
        <a:graphic>
          <a:graphicData uri="http://schemas.openxmlformats.org/drawingml/2006/table">
            <a:tbl>
              <a:tblPr/>
              <a:tblGrid>
                <a:gridCol w="6443421"/>
              </a:tblGrid>
              <a:tr h="994530">
                <a:tc>
                  <a:txBody>
                    <a:bodyPr/>
                    <a:lstStyle/>
                    <a:p>
                      <a:pPr algn="ctr"/>
                      <a:r>
                        <a:rPr lang="en-US" sz="4800" b="1" dirty="0" smtClean="0">
                          <a:solidFill>
                            <a:srgbClr val="FFFFFF"/>
                          </a:solidFill>
                          <a:latin typeface="+mn-lt"/>
                        </a:rPr>
                        <a:t>APIs</a:t>
                      </a:r>
                      <a:endParaRPr lang="en-US" sz="4800" b="1" dirty="0">
                        <a:solidFill>
                          <a:srgbClr val="FFFFFF"/>
                        </a:solidFill>
                        <a:latin typeface="+mn-lt"/>
                      </a:endParaRPr>
                    </a:p>
                  </a:txBody>
                  <a:tcPr anchor="ctr">
                    <a:lnL w="12700" cap="flat" cmpd="sng" algn="ctr">
                      <a:solidFill>
                        <a:srgbClr val="0D0D0D"/>
                      </a:solidFill>
                      <a:prstDash val="solid"/>
                      <a:round/>
                      <a:headEnd type="none" w="med" len="med"/>
                      <a:tailEnd type="none" w="med" len="med"/>
                    </a:lnL>
                    <a:lnR w="12700" cap="flat" cmpd="sng" algn="ctr">
                      <a:solidFill>
                        <a:srgbClr val="0D0D0D"/>
                      </a:solidFill>
                      <a:prstDash val="solid"/>
                      <a:round/>
                      <a:headEnd type="none" w="med" len="med"/>
                      <a:tailEnd type="none" w="med" len="med"/>
                    </a:lnR>
                    <a:lnT w="12700" cap="flat" cmpd="sng" algn="ctr">
                      <a:solidFill>
                        <a:srgbClr val="0D0D0D"/>
                      </a:solidFill>
                      <a:prstDash val="solid"/>
                      <a:round/>
                      <a:headEnd type="none" w="med" len="med"/>
                      <a:tailEnd type="none" w="med" len="med"/>
                    </a:lnT>
                    <a:lnB w="12700" cap="flat" cmpd="sng" algn="ctr">
                      <a:solidFill>
                        <a:srgbClr val="0D0D0D"/>
                      </a:solidFill>
                      <a:prstDash val="solid"/>
                      <a:round/>
                      <a:headEnd type="none" w="med" len="med"/>
                      <a:tailEnd type="none" w="med" len="med"/>
                    </a:lnB>
                    <a:solidFill>
                      <a:schemeClr val="bg1">
                        <a:lumMod val="65000"/>
                        <a:alpha val="58000"/>
                      </a:schemeClr>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46312031"/>
              </p:ext>
            </p:extLst>
          </p:nvPr>
        </p:nvGraphicFramePr>
        <p:xfrm>
          <a:off x="3003737" y="4223865"/>
          <a:ext cx="6443421" cy="994530"/>
        </p:xfrm>
        <a:graphic>
          <a:graphicData uri="http://schemas.openxmlformats.org/drawingml/2006/table">
            <a:tbl>
              <a:tblPr/>
              <a:tblGrid>
                <a:gridCol w="6443421"/>
              </a:tblGrid>
              <a:tr h="994530">
                <a:tc>
                  <a:txBody>
                    <a:bodyPr/>
                    <a:lstStyle/>
                    <a:p>
                      <a:pPr algn="ctr"/>
                      <a:r>
                        <a:rPr lang="en-US" sz="4800" b="1" dirty="0" smtClean="0">
                          <a:solidFill>
                            <a:srgbClr val="FFFFFF"/>
                          </a:solidFill>
                          <a:latin typeface="+mn-lt"/>
                        </a:rPr>
                        <a:t>Trust</a:t>
                      </a:r>
                      <a:endParaRPr lang="en-US" sz="4800" b="1" dirty="0">
                        <a:solidFill>
                          <a:srgbClr val="FFFFFF"/>
                        </a:solidFill>
                        <a:latin typeface="+mn-lt"/>
                      </a:endParaRPr>
                    </a:p>
                  </a:txBody>
                  <a:tcPr anchor="ctr">
                    <a:lnL w="12700" cap="flat" cmpd="sng" algn="ctr">
                      <a:solidFill>
                        <a:srgbClr val="0D0D0D"/>
                      </a:solidFill>
                      <a:prstDash val="solid"/>
                      <a:round/>
                      <a:headEnd type="none" w="med" len="med"/>
                      <a:tailEnd type="none" w="med" len="med"/>
                    </a:lnL>
                    <a:lnR w="12700" cap="flat" cmpd="sng" algn="ctr">
                      <a:solidFill>
                        <a:srgbClr val="0D0D0D"/>
                      </a:solidFill>
                      <a:prstDash val="solid"/>
                      <a:round/>
                      <a:headEnd type="none" w="med" len="med"/>
                      <a:tailEnd type="none" w="med" len="med"/>
                    </a:lnR>
                    <a:lnT w="12700" cap="flat" cmpd="sng" algn="ctr">
                      <a:solidFill>
                        <a:srgbClr val="0D0D0D"/>
                      </a:solidFill>
                      <a:prstDash val="solid"/>
                      <a:round/>
                      <a:headEnd type="none" w="med" len="med"/>
                      <a:tailEnd type="none" w="med" len="med"/>
                    </a:lnT>
                    <a:lnB w="12700" cap="flat" cmpd="sng" algn="ctr">
                      <a:solidFill>
                        <a:srgbClr val="0D0D0D"/>
                      </a:solidFill>
                      <a:prstDash val="solid"/>
                      <a:round/>
                      <a:headEnd type="none" w="med" len="med"/>
                      <a:tailEnd type="none" w="med" len="med"/>
                    </a:lnB>
                    <a:solidFill>
                      <a:schemeClr val="bg1">
                        <a:lumMod val="65000"/>
                        <a:alpha val="58000"/>
                      </a:schemeClr>
                    </a:solidFill>
                  </a:tcPr>
                </a:tc>
              </a:tr>
            </a:tbl>
          </a:graphicData>
        </a:graphic>
      </p:graphicFrame>
    </p:spTree>
    <p:extLst>
      <p:ext uri="{BB962C8B-B14F-4D97-AF65-F5344CB8AC3E}">
        <p14:creationId xmlns:p14="http://schemas.microsoft.com/office/powerpoint/2010/main" val="11166743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yramid_of_Khufu.jpg"/>
          <p:cNvPicPr>
            <a:picLocks noChangeAspect="1"/>
          </p:cNvPicPr>
          <p:nvPr/>
        </p:nvPicPr>
        <p:blipFill rotWithShape="1">
          <a:blip r:embed="rId3" cstate="print">
            <a:extLst>
              <a:ext uri="{28A0092B-C50C-407E-A947-70E740481C1C}">
                <a14:useLocalDpi xmlns:a14="http://schemas.microsoft.com/office/drawing/2010/main" val="0"/>
              </a:ext>
            </a:extLst>
          </a:blip>
          <a:srcRect t="7085" b="7128"/>
          <a:stretch/>
        </p:blipFill>
        <p:spPr>
          <a:xfrm>
            <a:off x="0" y="0"/>
            <a:ext cx="12188825" cy="68580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64505485"/>
              </p:ext>
            </p:extLst>
          </p:nvPr>
        </p:nvGraphicFramePr>
        <p:xfrm>
          <a:off x="241911" y="5583147"/>
          <a:ext cx="6443421" cy="994530"/>
        </p:xfrm>
        <a:graphic>
          <a:graphicData uri="http://schemas.openxmlformats.org/drawingml/2006/table">
            <a:tbl>
              <a:tblPr/>
              <a:tblGrid>
                <a:gridCol w="6443421"/>
              </a:tblGrid>
              <a:tr h="994530">
                <a:tc>
                  <a:txBody>
                    <a:bodyPr/>
                    <a:lstStyle/>
                    <a:p>
                      <a:pPr algn="ctr"/>
                      <a:r>
                        <a:rPr lang="en-US" sz="4800" b="1" dirty="0" smtClean="0">
                          <a:solidFill>
                            <a:srgbClr val="FFFFFF"/>
                          </a:solidFill>
                          <a:latin typeface="+mn-lt"/>
                        </a:rPr>
                        <a:t>Platform</a:t>
                      </a:r>
                      <a:endParaRPr lang="en-US" sz="4800" b="1" dirty="0">
                        <a:solidFill>
                          <a:srgbClr val="FFFFFF"/>
                        </a:solidFill>
                        <a:latin typeface="+mn-lt"/>
                      </a:endParaRPr>
                    </a:p>
                  </a:txBody>
                  <a:tcPr anchor="ctr">
                    <a:lnL w="12700" cap="flat" cmpd="sng" algn="ctr">
                      <a:solidFill>
                        <a:srgbClr val="0D0D0D"/>
                      </a:solidFill>
                      <a:prstDash val="solid"/>
                      <a:round/>
                      <a:headEnd type="none" w="med" len="med"/>
                      <a:tailEnd type="none" w="med" len="med"/>
                    </a:lnL>
                    <a:lnR w="12700" cap="flat" cmpd="sng" algn="ctr">
                      <a:solidFill>
                        <a:srgbClr val="0D0D0D"/>
                      </a:solidFill>
                      <a:prstDash val="solid"/>
                      <a:round/>
                      <a:headEnd type="none" w="med" len="med"/>
                      <a:tailEnd type="none" w="med" len="med"/>
                    </a:lnR>
                    <a:lnT w="12700" cap="flat" cmpd="sng" algn="ctr">
                      <a:solidFill>
                        <a:srgbClr val="0D0D0D"/>
                      </a:solidFill>
                      <a:prstDash val="solid"/>
                      <a:round/>
                      <a:headEnd type="none" w="med" len="med"/>
                      <a:tailEnd type="none" w="med" len="med"/>
                    </a:lnT>
                    <a:lnB w="12700" cap="flat" cmpd="sng" algn="ctr">
                      <a:solidFill>
                        <a:srgbClr val="0D0D0D"/>
                      </a:solidFill>
                      <a:prstDash val="solid"/>
                      <a:round/>
                      <a:headEnd type="none" w="med" len="med"/>
                      <a:tailEnd type="none" w="med" len="med"/>
                    </a:lnB>
                    <a:solidFill>
                      <a:schemeClr val="bg1">
                        <a:lumMod val="65000"/>
                        <a:alpha val="58000"/>
                      </a:schemeClr>
                    </a:solidFill>
                  </a:tcPr>
                </a:tc>
              </a:tr>
            </a:tbl>
          </a:graphicData>
        </a:graphic>
      </p:graphicFrame>
    </p:spTree>
    <p:extLst>
      <p:ext uri="{BB962C8B-B14F-4D97-AF65-F5344CB8AC3E}">
        <p14:creationId xmlns:p14="http://schemas.microsoft.com/office/powerpoint/2010/main" val="8382444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tair.jpg"/>
          <p:cNvPicPr>
            <a:picLocks noChangeAspect="1"/>
          </p:cNvPicPr>
          <p:nvPr/>
        </p:nvPicPr>
        <p:blipFill rotWithShape="1">
          <a:blip r:embed="rId3" cstate="print">
            <a:extLst>
              <a:ext uri="{28A0092B-C50C-407E-A947-70E740481C1C}">
                <a14:useLocalDpi xmlns:a14="http://schemas.microsoft.com/office/drawing/2010/main" val="0"/>
              </a:ext>
            </a:extLst>
          </a:blip>
          <a:srcRect t="11871" b="4135"/>
          <a:stretch/>
        </p:blipFill>
        <p:spPr>
          <a:xfrm>
            <a:off x="0" y="-1"/>
            <a:ext cx="12247186" cy="685800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394279252"/>
              </p:ext>
            </p:extLst>
          </p:nvPr>
        </p:nvGraphicFramePr>
        <p:xfrm>
          <a:off x="2862622" y="1874486"/>
          <a:ext cx="6443421" cy="994530"/>
        </p:xfrm>
        <a:graphic>
          <a:graphicData uri="http://schemas.openxmlformats.org/drawingml/2006/table">
            <a:tbl>
              <a:tblPr/>
              <a:tblGrid>
                <a:gridCol w="6443421"/>
              </a:tblGrid>
              <a:tr h="994530">
                <a:tc>
                  <a:txBody>
                    <a:bodyPr/>
                    <a:lstStyle/>
                    <a:p>
                      <a:pPr algn="ctr"/>
                      <a:r>
                        <a:rPr lang="en-US" sz="4800" b="1" dirty="0" smtClean="0">
                          <a:solidFill>
                            <a:srgbClr val="FFFFFF"/>
                          </a:solidFill>
                          <a:latin typeface="+mn-lt"/>
                        </a:rPr>
                        <a:t>DEMO: Platform</a:t>
                      </a:r>
                      <a:endParaRPr lang="en-US" sz="4800" b="1" dirty="0">
                        <a:solidFill>
                          <a:srgbClr val="FFFFFF"/>
                        </a:solidFill>
                        <a:latin typeface="+mn-lt"/>
                      </a:endParaRPr>
                    </a:p>
                  </a:txBody>
                  <a:tcPr anchor="ctr">
                    <a:lnL w="12700" cap="flat" cmpd="sng" algn="ctr">
                      <a:solidFill>
                        <a:srgbClr val="0D0D0D"/>
                      </a:solidFill>
                      <a:prstDash val="solid"/>
                      <a:round/>
                      <a:headEnd type="none" w="med" len="med"/>
                      <a:tailEnd type="none" w="med" len="med"/>
                    </a:lnL>
                    <a:lnR w="12700" cap="flat" cmpd="sng" algn="ctr">
                      <a:solidFill>
                        <a:srgbClr val="0D0D0D"/>
                      </a:solidFill>
                      <a:prstDash val="solid"/>
                      <a:round/>
                      <a:headEnd type="none" w="med" len="med"/>
                      <a:tailEnd type="none" w="med" len="med"/>
                    </a:lnR>
                    <a:lnT w="12700" cap="flat" cmpd="sng" algn="ctr">
                      <a:solidFill>
                        <a:srgbClr val="0D0D0D"/>
                      </a:solidFill>
                      <a:prstDash val="solid"/>
                      <a:round/>
                      <a:headEnd type="none" w="med" len="med"/>
                      <a:tailEnd type="none" w="med" len="med"/>
                    </a:lnT>
                    <a:lnB w="12700" cap="flat" cmpd="sng" algn="ctr">
                      <a:solidFill>
                        <a:srgbClr val="0D0D0D"/>
                      </a:solidFill>
                      <a:prstDash val="solid"/>
                      <a:round/>
                      <a:headEnd type="none" w="med" len="med"/>
                      <a:tailEnd type="none" w="med" len="med"/>
                    </a:lnB>
                    <a:solidFill>
                      <a:schemeClr val="bg1">
                        <a:lumMod val="65000"/>
                        <a:alpha val="58000"/>
                      </a:schemeClr>
                    </a:solidFill>
                  </a:tcPr>
                </a:tc>
              </a:tr>
            </a:tbl>
          </a:graphicData>
        </a:graphic>
      </p:graphicFrame>
    </p:spTree>
    <p:extLst>
      <p:ext uri="{BB962C8B-B14F-4D97-AF65-F5344CB8AC3E}">
        <p14:creationId xmlns:p14="http://schemas.microsoft.com/office/powerpoint/2010/main" val="38849285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aoliang_Bridge.JPG"/>
          <p:cNvPicPr>
            <a:picLocks noChangeAspect="1"/>
          </p:cNvPicPr>
          <p:nvPr/>
        </p:nvPicPr>
        <p:blipFill rotWithShape="1">
          <a:blip r:embed="rId3" cstate="print">
            <a:extLst>
              <a:ext uri="{28A0092B-C50C-407E-A947-70E740481C1C}">
                <a14:useLocalDpi xmlns:a14="http://schemas.microsoft.com/office/drawing/2010/main" val="0"/>
              </a:ext>
            </a:extLst>
          </a:blip>
          <a:srcRect t="14773" b="10208"/>
          <a:stretch/>
        </p:blipFill>
        <p:spPr>
          <a:xfrm>
            <a:off x="0" y="0"/>
            <a:ext cx="12188825" cy="68580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05039723"/>
              </p:ext>
            </p:extLst>
          </p:nvPr>
        </p:nvGraphicFramePr>
        <p:xfrm>
          <a:off x="282230" y="5562991"/>
          <a:ext cx="6443421" cy="994530"/>
        </p:xfrm>
        <a:graphic>
          <a:graphicData uri="http://schemas.openxmlformats.org/drawingml/2006/table">
            <a:tbl>
              <a:tblPr/>
              <a:tblGrid>
                <a:gridCol w="6443421"/>
              </a:tblGrid>
              <a:tr h="994530">
                <a:tc>
                  <a:txBody>
                    <a:bodyPr/>
                    <a:lstStyle/>
                    <a:p>
                      <a:pPr algn="ctr"/>
                      <a:r>
                        <a:rPr lang="en-US" sz="4800" b="1" dirty="0" smtClean="0">
                          <a:solidFill>
                            <a:srgbClr val="FFFFFF"/>
                          </a:solidFill>
                          <a:latin typeface="+mn-lt"/>
                        </a:rPr>
                        <a:t>APIs</a:t>
                      </a:r>
                      <a:endParaRPr lang="en-US" sz="4800" b="1" dirty="0">
                        <a:solidFill>
                          <a:srgbClr val="FFFFFF"/>
                        </a:solidFill>
                        <a:latin typeface="+mn-lt"/>
                      </a:endParaRPr>
                    </a:p>
                  </a:txBody>
                  <a:tcPr anchor="ctr">
                    <a:lnL w="12700" cap="flat" cmpd="sng" algn="ctr">
                      <a:solidFill>
                        <a:srgbClr val="0D0D0D"/>
                      </a:solidFill>
                      <a:prstDash val="solid"/>
                      <a:round/>
                      <a:headEnd type="none" w="med" len="med"/>
                      <a:tailEnd type="none" w="med" len="med"/>
                    </a:lnL>
                    <a:lnR w="12700" cap="flat" cmpd="sng" algn="ctr">
                      <a:solidFill>
                        <a:srgbClr val="0D0D0D"/>
                      </a:solidFill>
                      <a:prstDash val="solid"/>
                      <a:round/>
                      <a:headEnd type="none" w="med" len="med"/>
                      <a:tailEnd type="none" w="med" len="med"/>
                    </a:lnR>
                    <a:lnT w="12700" cap="flat" cmpd="sng" algn="ctr">
                      <a:solidFill>
                        <a:srgbClr val="0D0D0D"/>
                      </a:solidFill>
                      <a:prstDash val="solid"/>
                      <a:round/>
                      <a:headEnd type="none" w="med" len="med"/>
                      <a:tailEnd type="none" w="med" len="med"/>
                    </a:lnT>
                    <a:lnB w="12700" cap="flat" cmpd="sng" algn="ctr">
                      <a:solidFill>
                        <a:srgbClr val="0D0D0D"/>
                      </a:solidFill>
                      <a:prstDash val="solid"/>
                      <a:round/>
                      <a:headEnd type="none" w="med" len="med"/>
                      <a:tailEnd type="none" w="med" len="med"/>
                    </a:lnB>
                    <a:solidFill>
                      <a:schemeClr val="bg1">
                        <a:lumMod val="65000"/>
                        <a:alpha val="58000"/>
                      </a:schemeClr>
                    </a:solidFill>
                  </a:tcPr>
                </a:tc>
              </a:tr>
            </a:tbl>
          </a:graphicData>
        </a:graphic>
      </p:graphicFrame>
    </p:spTree>
    <p:extLst>
      <p:ext uri="{BB962C8B-B14F-4D97-AF65-F5344CB8AC3E}">
        <p14:creationId xmlns:p14="http://schemas.microsoft.com/office/powerpoint/2010/main" val="25026725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IVAC-computer.jpg"/>
          <p:cNvPicPr>
            <a:picLocks noChangeAspect="1"/>
          </p:cNvPicPr>
          <p:nvPr/>
        </p:nvPicPr>
        <p:blipFill rotWithShape="1">
          <a:blip r:embed="rId3" cstate="print">
            <a:extLst>
              <a:ext uri="{28A0092B-C50C-407E-A947-70E740481C1C}">
                <a14:useLocalDpi xmlns:a14="http://schemas.microsoft.com/office/drawing/2010/main" val="0"/>
              </a:ext>
            </a:extLst>
          </a:blip>
          <a:srcRect t="3461" b="5974"/>
          <a:stretch/>
        </p:blipFill>
        <p:spPr>
          <a:xfrm>
            <a:off x="-1" y="0"/>
            <a:ext cx="12188825" cy="68580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599067306"/>
              </p:ext>
            </p:extLst>
          </p:nvPr>
        </p:nvGraphicFramePr>
        <p:xfrm>
          <a:off x="6168751" y="322492"/>
          <a:ext cx="5717685" cy="1554480"/>
        </p:xfrm>
        <a:graphic>
          <a:graphicData uri="http://schemas.openxmlformats.org/drawingml/2006/table">
            <a:tbl>
              <a:tblPr/>
              <a:tblGrid>
                <a:gridCol w="5717685"/>
              </a:tblGrid>
              <a:tr h="994530">
                <a:tc>
                  <a:txBody>
                    <a:bodyPr/>
                    <a:lstStyle/>
                    <a:p>
                      <a:pPr algn="ctr"/>
                      <a:r>
                        <a:rPr lang="en-US" sz="4800" b="1" dirty="0" smtClean="0">
                          <a:solidFill>
                            <a:srgbClr val="FFFFFF"/>
                          </a:solidFill>
                          <a:latin typeface="+mn-lt"/>
                        </a:rPr>
                        <a:t>DEMO: APIs with Python, </a:t>
                      </a:r>
                      <a:r>
                        <a:rPr lang="en-US" sz="4800" b="1" dirty="0" err="1" smtClean="0">
                          <a:solidFill>
                            <a:srgbClr val="FFFFFF"/>
                          </a:solidFill>
                          <a:latin typeface="+mn-lt"/>
                        </a:rPr>
                        <a:t>Lua</a:t>
                      </a:r>
                      <a:r>
                        <a:rPr lang="en-US" sz="4800" b="1" dirty="0" smtClean="0">
                          <a:solidFill>
                            <a:srgbClr val="FFFFFF"/>
                          </a:solidFill>
                          <a:latin typeface="+mn-lt"/>
                        </a:rPr>
                        <a:t>, C#</a:t>
                      </a:r>
                      <a:endParaRPr lang="en-US" sz="4800" b="1" dirty="0">
                        <a:solidFill>
                          <a:srgbClr val="FFFFFF"/>
                        </a:solidFill>
                        <a:latin typeface="+mn-lt"/>
                      </a:endParaRPr>
                    </a:p>
                  </a:txBody>
                  <a:tcPr anchor="ctr">
                    <a:lnL w="12700" cap="flat" cmpd="sng" algn="ctr">
                      <a:solidFill>
                        <a:srgbClr val="0D0D0D"/>
                      </a:solidFill>
                      <a:prstDash val="solid"/>
                      <a:round/>
                      <a:headEnd type="none" w="med" len="med"/>
                      <a:tailEnd type="none" w="med" len="med"/>
                    </a:lnL>
                    <a:lnR w="12700" cap="flat" cmpd="sng" algn="ctr">
                      <a:solidFill>
                        <a:srgbClr val="0D0D0D"/>
                      </a:solidFill>
                      <a:prstDash val="solid"/>
                      <a:round/>
                      <a:headEnd type="none" w="med" len="med"/>
                      <a:tailEnd type="none" w="med" len="med"/>
                    </a:lnR>
                    <a:lnT w="12700" cap="flat" cmpd="sng" algn="ctr">
                      <a:solidFill>
                        <a:srgbClr val="0D0D0D"/>
                      </a:solidFill>
                      <a:prstDash val="solid"/>
                      <a:round/>
                      <a:headEnd type="none" w="med" len="med"/>
                      <a:tailEnd type="none" w="med" len="med"/>
                    </a:lnT>
                    <a:lnB w="12700" cap="flat" cmpd="sng" algn="ctr">
                      <a:solidFill>
                        <a:srgbClr val="0D0D0D"/>
                      </a:solidFill>
                      <a:prstDash val="solid"/>
                      <a:round/>
                      <a:headEnd type="none" w="med" len="med"/>
                      <a:tailEnd type="none" w="med" len="med"/>
                    </a:lnB>
                    <a:solidFill>
                      <a:schemeClr val="bg1">
                        <a:lumMod val="65000"/>
                        <a:alpha val="58000"/>
                      </a:schemeClr>
                    </a:solidFill>
                  </a:tcPr>
                </a:tc>
              </a:tr>
            </a:tbl>
          </a:graphicData>
        </a:graphic>
      </p:graphicFrame>
    </p:spTree>
    <p:extLst>
      <p:ext uri="{BB962C8B-B14F-4D97-AF65-F5344CB8AC3E}">
        <p14:creationId xmlns:p14="http://schemas.microsoft.com/office/powerpoint/2010/main" val="22357430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ople.jpg"/>
          <p:cNvPicPr>
            <a:picLocks noChangeAspect="1"/>
          </p:cNvPicPr>
          <p:nvPr/>
        </p:nvPicPr>
        <p:blipFill rotWithShape="1">
          <a:blip r:embed="rId3">
            <a:extLst>
              <a:ext uri="{28A0092B-C50C-407E-A947-70E740481C1C}">
                <a14:useLocalDpi xmlns:a14="http://schemas.microsoft.com/office/drawing/2010/main" val="0"/>
              </a:ext>
            </a:extLst>
          </a:blip>
          <a:srcRect t="6356" b="6408"/>
          <a:stretch/>
        </p:blipFill>
        <p:spPr>
          <a:xfrm>
            <a:off x="-1" y="-1"/>
            <a:ext cx="12188825" cy="685800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425910638"/>
              </p:ext>
            </p:extLst>
          </p:nvPr>
        </p:nvGraphicFramePr>
        <p:xfrm>
          <a:off x="2872702" y="4682495"/>
          <a:ext cx="6443421" cy="994530"/>
        </p:xfrm>
        <a:graphic>
          <a:graphicData uri="http://schemas.openxmlformats.org/drawingml/2006/table">
            <a:tbl>
              <a:tblPr/>
              <a:tblGrid>
                <a:gridCol w="6443421"/>
              </a:tblGrid>
              <a:tr h="994530">
                <a:tc>
                  <a:txBody>
                    <a:bodyPr/>
                    <a:lstStyle/>
                    <a:p>
                      <a:pPr algn="ctr"/>
                      <a:r>
                        <a:rPr lang="en-US" sz="4800" b="1" dirty="0" smtClean="0">
                          <a:solidFill>
                            <a:srgbClr val="FFFFFF"/>
                          </a:solidFill>
                          <a:latin typeface="+mn-lt"/>
                        </a:rPr>
                        <a:t>Trust</a:t>
                      </a:r>
                      <a:endParaRPr lang="en-US" sz="4800" b="1" dirty="0">
                        <a:solidFill>
                          <a:srgbClr val="FFFFFF"/>
                        </a:solidFill>
                        <a:latin typeface="+mn-lt"/>
                      </a:endParaRPr>
                    </a:p>
                  </a:txBody>
                  <a:tcPr anchor="ctr">
                    <a:lnL w="12700" cap="flat" cmpd="sng" algn="ctr">
                      <a:solidFill>
                        <a:srgbClr val="0D0D0D"/>
                      </a:solidFill>
                      <a:prstDash val="solid"/>
                      <a:round/>
                      <a:headEnd type="none" w="med" len="med"/>
                      <a:tailEnd type="none" w="med" len="med"/>
                    </a:lnL>
                    <a:lnR w="12700" cap="flat" cmpd="sng" algn="ctr">
                      <a:solidFill>
                        <a:srgbClr val="0D0D0D"/>
                      </a:solidFill>
                      <a:prstDash val="solid"/>
                      <a:round/>
                      <a:headEnd type="none" w="med" len="med"/>
                      <a:tailEnd type="none" w="med" len="med"/>
                    </a:lnR>
                    <a:lnT w="12700" cap="flat" cmpd="sng" algn="ctr">
                      <a:solidFill>
                        <a:srgbClr val="0D0D0D"/>
                      </a:solidFill>
                      <a:prstDash val="solid"/>
                      <a:round/>
                      <a:headEnd type="none" w="med" len="med"/>
                      <a:tailEnd type="none" w="med" len="med"/>
                    </a:lnT>
                    <a:lnB w="12700" cap="flat" cmpd="sng" algn="ctr">
                      <a:solidFill>
                        <a:srgbClr val="0D0D0D"/>
                      </a:solidFill>
                      <a:prstDash val="solid"/>
                      <a:round/>
                      <a:headEnd type="none" w="med" len="med"/>
                      <a:tailEnd type="none" w="med" len="med"/>
                    </a:lnB>
                    <a:solidFill>
                      <a:schemeClr val="bg1">
                        <a:lumMod val="65000"/>
                        <a:alpha val="58000"/>
                      </a:schemeClr>
                    </a:solidFill>
                  </a:tcPr>
                </a:tc>
              </a:tr>
            </a:tbl>
          </a:graphicData>
        </a:graphic>
      </p:graphicFrame>
    </p:spTree>
    <p:extLst>
      <p:ext uri="{BB962C8B-B14F-4D97-AF65-F5344CB8AC3E}">
        <p14:creationId xmlns:p14="http://schemas.microsoft.com/office/powerpoint/2010/main" val="5312531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Salesforce_Template_2014">
  <a:themeElements>
    <a:clrScheme name="Salesforce_2014">
      <a:dk1>
        <a:sysClr val="windowText" lastClr="000000"/>
      </a:dk1>
      <a:lt1>
        <a:sysClr val="window" lastClr="FFFFFF"/>
      </a:lt1>
      <a:dk2>
        <a:srgbClr val="009CDB"/>
      </a:dk2>
      <a:lt2>
        <a:srgbClr val="1F497D"/>
      </a:lt2>
      <a:accent1>
        <a:srgbClr val="73A333"/>
      </a:accent1>
      <a:accent2>
        <a:srgbClr val="C1D72E"/>
      </a:accent2>
      <a:accent3>
        <a:srgbClr val="FFCF01"/>
      </a:accent3>
      <a:accent4>
        <a:srgbClr val="EEB111"/>
      </a:accent4>
      <a:accent5>
        <a:srgbClr val="943092"/>
      </a:accent5>
      <a:accent6>
        <a:srgbClr val="ED1C24"/>
      </a:accent6>
      <a:hlink>
        <a:srgbClr val="0000FF"/>
      </a:hlink>
      <a:folHlink>
        <a:srgbClr val="800080"/>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cene3d>
          <a:camera prst="orthographicFront"/>
          <a:lightRig rig="contrasting" dir="t">
            <a:rot lat="0" lon="0" rev="2400000"/>
          </a:lightRig>
        </a:scene3d>
        <a:sp3d prstMaterial="powder">
          <a:bevelB w="0" h="0"/>
        </a:sp3d>
      </a:spPr>
      <a:bodyPr rtlCol="0" anchor="ctr"/>
      <a:lstStyle>
        <a:defPPr algn="ctr">
          <a:defRPr b="1">
            <a:cs typeface="VAG Rounded Std Light"/>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ustomBBB">
      <a:dk1>
        <a:sysClr val="windowText" lastClr="000000"/>
      </a:dk1>
      <a:lt1>
        <a:sysClr val="window" lastClr="FFFFFF"/>
      </a:lt1>
      <a:dk2>
        <a:srgbClr val="009CDB"/>
      </a:dk2>
      <a:lt2>
        <a:srgbClr val="1F497D"/>
      </a:lt2>
      <a:accent1>
        <a:srgbClr val="73A333"/>
      </a:accent1>
      <a:accent2>
        <a:srgbClr val="C1D72E"/>
      </a:accent2>
      <a:accent3>
        <a:srgbClr val="FFCF01"/>
      </a:accent3>
      <a:accent4>
        <a:srgbClr val="EEB111"/>
      </a:accent4>
      <a:accent5>
        <a:srgbClr val="943092"/>
      </a:accent5>
      <a:accent6>
        <a:srgbClr val="ED1C24"/>
      </a:accent6>
      <a:hlink>
        <a:srgbClr val="0000FF"/>
      </a:hlink>
      <a:folHlink>
        <a:srgbClr val="800080"/>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_2014">
      <a:dk1>
        <a:sysClr val="windowText" lastClr="000000"/>
      </a:dk1>
      <a:lt1>
        <a:sysClr val="window" lastClr="FFFFFF"/>
      </a:lt1>
      <a:dk2>
        <a:srgbClr val="009CDB"/>
      </a:dk2>
      <a:lt2>
        <a:srgbClr val="1F497D"/>
      </a:lt2>
      <a:accent1>
        <a:srgbClr val="73A333"/>
      </a:accent1>
      <a:accent2>
        <a:srgbClr val="C1D72E"/>
      </a:accent2>
      <a:accent3>
        <a:srgbClr val="FFCF01"/>
      </a:accent3>
      <a:accent4>
        <a:srgbClr val="EEB111"/>
      </a:accent4>
      <a:accent5>
        <a:srgbClr val="943092"/>
      </a:accent5>
      <a:accent6>
        <a:srgbClr val="ED1C24"/>
      </a:accent6>
      <a:hlink>
        <a:srgbClr val="0000FF"/>
      </a:hlink>
      <a:folHlink>
        <a:srgbClr val="800080"/>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8578</TotalTime>
  <Words>197</Words>
  <Application>Microsoft Macintosh PowerPoint</Application>
  <PresentationFormat>Custom</PresentationFormat>
  <Paragraphs>23</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Salesforce_Template_2014</vt:lpstr>
      <vt:lpstr>PowerPoint Presentation</vt:lpstr>
      <vt:lpstr>Safe Harbor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salesforce.com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Colin Fleming</dc:creator>
  <cp:keywords/>
  <dc:description/>
  <cp:lastModifiedBy>System Administrator</cp:lastModifiedBy>
  <cp:revision>586</cp:revision>
  <cp:lastPrinted>2014-01-14T16:26:51Z</cp:lastPrinted>
  <dcterms:created xsi:type="dcterms:W3CDTF">2013-12-20T21:35:46Z</dcterms:created>
  <dcterms:modified xsi:type="dcterms:W3CDTF">2014-03-12T20:11:06Z</dcterms:modified>
  <cp:category/>
</cp:coreProperties>
</file>